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  <p:sldMasterId id="2147483687" r:id="rId2"/>
  </p:sldMasterIdLst>
  <p:notesMasterIdLst>
    <p:notesMasterId r:id="rId20"/>
  </p:notesMasterIdLst>
  <p:sldIdLst>
    <p:sldId id="256" r:id="rId3"/>
    <p:sldId id="259" r:id="rId4"/>
    <p:sldId id="260" r:id="rId5"/>
    <p:sldId id="261" r:id="rId6"/>
    <p:sldId id="272" r:id="rId7"/>
    <p:sldId id="277" r:id="rId8"/>
    <p:sldId id="273" r:id="rId9"/>
    <p:sldId id="274" r:id="rId10"/>
    <p:sldId id="275" r:id="rId11"/>
    <p:sldId id="302" r:id="rId12"/>
    <p:sldId id="303" r:id="rId13"/>
    <p:sldId id="304" r:id="rId14"/>
    <p:sldId id="305" r:id="rId15"/>
    <p:sldId id="306" r:id="rId16"/>
    <p:sldId id="278" r:id="rId17"/>
    <p:sldId id="279" r:id="rId18"/>
    <p:sldId id="281" r:id="rId19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21"/>
    </p:embeddedFont>
    <p:embeddedFont>
      <p:font typeface="Inconsolata" pitchFamily="1" charset="0"/>
      <p:regular r:id="rId22"/>
      <p:bold r:id="rId23"/>
    </p:embeddedFont>
    <p:embeddedFont>
      <p:font typeface="Open Sans" panose="020B0606030504020204" pitchFamily="34" charset="0"/>
      <p:regular r:id="rId24"/>
      <p:bold r:id="rId25"/>
      <p:italic r:id="rId26"/>
      <p:boldItalic r:id="rId27"/>
    </p:embeddedFont>
    <p:embeddedFont>
      <p:font typeface="Russo One" panose="020B0604020202020204" charset="0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87800D9-543F-4C87-BC9C-B64DA5C7B1A7}">
  <a:tblStyle styleId="{A87800D9-543F-4C87-BC9C-B64DA5C7B1A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4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6.fntdata"/><Relationship Id="rId3" Type="http://schemas.openxmlformats.org/officeDocument/2006/relationships/slide" Target="slides/slide1.xml"/><Relationship Id="rId21" Type="http://schemas.openxmlformats.org/officeDocument/2006/relationships/font" Target="fonts/font1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33f970efa5_7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33f970efa5_7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d362d286f3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d362d286f3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d362d286f3_1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d362d286f3_1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d362d286f3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d362d286f3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d362d286f3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d362d286f3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d362d286f3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d362d286f3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d362d286f3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d362d286f3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2243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>
          <a:extLst>
            <a:ext uri="{FF2B5EF4-FFF2-40B4-BE49-F238E27FC236}">
              <a16:creationId xmlns:a16="http://schemas.microsoft.com/office/drawing/2014/main" id="{4C554C67-3A58-A6CD-F124-3210AD7941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d362d286f3_1_18:notes">
            <a:extLst>
              <a:ext uri="{FF2B5EF4-FFF2-40B4-BE49-F238E27FC236}">
                <a16:creationId xmlns:a16="http://schemas.microsoft.com/office/drawing/2014/main" id="{BFC2CD1F-DA12-8786-4D26-B64AAB974F6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d362d286f3_1_18:notes">
            <a:extLst>
              <a:ext uri="{FF2B5EF4-FFF2-40B4-BE49-F238E27FC236}">
                <a16:creationId xmlns:a16="http://schemas.microsoft.com/office/drawing/2014/main" id="{1225EF10-D729-F8DD-4608-A6642195AD2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18257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>
          <a:extLst>
            <a:ext uri="{FF2B5EF4-FFF2-40B4-BE49-F238E27FC236}">
              <a16:creationId xmlns:a16="http://schemas.microsoft.com/office/drawing/2014/main" id="{407599E9-D981-1213-B7D6-5F64A6FA49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d362d286f3_1_18:notes">
            <a:extLst>
              <a:ext uri="{FF2B5EF4-FFF2-40B4-BE49-F238E27FC236}">
                <a16:creationId xmlns:a16="http://schemas.microsoft.com/office/drawing/2014/main" id="{65DD6BF1-678C-AB44-7B31-347C265399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d362d286f3_1_18:notes">
            <a:extLst>
              <a:ext uri="{FF2B5EF4-FFF2-40B4-BE49-F238E27FC236}">
                <a16:creationId xmlns:a16="http://schemas.microsoft.com/office/drawing/2014/main" id="{AFA8A03D-CF14-4C07-E89D-537EF8A6BA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86531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>
          <a:extLst>
            <a:ext uri="{FF2B5EF4-FFF2-40B4-BE49-F238E27FC236}">
              <a16:creationId xmlns:a16="http://schemas.microsoft.com/office/drawing/2014/main" id="{16484BEF-183E-00D0-4E30-4665E32FA1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d362d286f3_1_18:notes">
            <a:extLst>
              <a:ext uri="{FF2B5EF4-FFF2-40B4-BE49-F238E27FC236}">
                <a16:creationId xmlns:a16="http://schemas.microsoft.com/office/drawing/2014/main" id="{2DC9F35D-2850-D963-2D57-898CFEE9A8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d362d286f3_1_18:notes">
            <a:extLst>
              <a:ext uri="{FF2B5EF4-FFF2-40B4-BE49-F238E27FC236}">
                <a16:creationId xmlns:a16="http://schemas.microsoft.com/office/drawing/2014/main" id="{5E344C9C-F420-FCCE-43B0-8BA93AE6A5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3339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4" Type="http://schemas.openxmlformats.org/officeDocument/2006/relationships/hyperlink" Target="http://bit.ly/2TtBDfr" TargetMode="Externa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133300" y="1036963"/>
            <a:ext cx="6469500" cy="1958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300">
                <a:solidFill>
                  <a:srgbClr val="F3F3F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133300" y="3306875"/>
            <a:ext cx="5473800" cy="44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7875300" y="4434050"/>
            <a:ext cx="548700" cy="1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600"/>
            </a:lvl1pPr>
            <a:lvl2pPr lvl="1">
              <a:buNone/>
              <a:defRPr sz="1600"/>
            </a:lvl2pPr>
            <a:lvl3pPr lvl="2">
              <a:buNone/>
              <a:defRPr sz="1600"/>
            </a:lvl3pPr>
            <a:lvl4pPr lvl="3">
              <a:buNone/>
              <a:defRPr sz="1600"/>
            </a:lvl4pPr>
            <a:lvl5pPr lvl="4">
              <a:buNone/>
              <a:defRPr sz="1600"/>
            </a:lvl5pPr>
            <a:lvl6pPr lvl="5">
              <a:buNone/>
              <a:defRPr sz="1600"/>
            </a:lvl6pPr>
            <a:lvl7pPr lvl="6">
              <a:buNone/>
              <a:defRPr sz="1600"/>
            </a:lvl7pPr>
            <a:lvl8pPr lvl="7">
              <a:buNone/>
              <a:defRPr sz="1600"/>
            </a:lvl8pPr>
            <a:lvl9pPr lvl="8">
              <a:buNone/>
              <a:defRPr sz="16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00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23297" y="228611"/>
            <a:ext cx="8697406" cy="4683406"/>
          </a:xfrm>
          <a:custGeom>
            <a:avLst/>
            <a:gdLst/>
            <a:ahLst/>
            <a:cxnLst/>
            <a:rect l="l" t="t" r="r" b="b"/>
            <a:pathLst>
              <a:path w="188797" h="101664" fill="none" extrusionOk="0">
                <a:moveTo>
                  <a:pt x="188796" y="101663"/>
                </a:moveTo>
                <a:lnTo>
                  <a:pt x="103793" y="101663"/>
                </a:lnTo>
                <a:lnTo>
                  <a:pt x="97659" y="97510"/>
                </a:lnTo>
                <a:lnTo>
                  <a:pt x="64890" y="97510"/>
                </a:lnTo>
                <a:lnTo>
                  <a:pt x="58419" y="101663"/>
                </a:lnTo>
                <a:lnTo>
                  <a:pt x="0" y="101663"/>
                </a:lnTo>
                <a:lnTo>
                  <a:pt x="0" y="76150"/>
                </a:lnTo>
                <a:lnTo>
                  <a:pt x="4777" y="69787"/>
                </a:lnTo>
                <a:lnTo>
                  <a:pt x="4777" y="45769"/>
                </a:lnTo>
                <a:lnTo>
                  <a:pt x="0" y="39568"/>
                </a:lnTo>
                <a:lnTo>
                  <a:pt x="0" y="9503"/>
                </a:lnTo>
                <a:lnTo>
                  <a:pt x="9856" y="1"/>
                </a:lnTo>
                <a:lnTo>
                  <a:pt x="188796" y="1"/>
                </a:lnTo>
                <a:lnTo>
                  <a:pt x="188796" y="16838"/>
                </a:lnTo>
                <a:lnTo>
                  <a:pt x="184905" y="22864"/>
                </a:lnTo>
                <a:lnTo>
                  <a:pt x="184905" y="46567"/>
                </a:lnTo>
                <a:lnTo>
                  <a:pt x="188796" y="52693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6801078" y="621971"/>
            <a:ext cx="2125029" cy="403038"/>
            <a:chOff x="6787353" y="621971"/>
            <a:chExt cx="2125029" cy="403038"/>
          </a:xfrm>
        </p:grpSpPr>
        <p:sp>
          <p:nvSpPr>
            <p:cNvPr id="15" name="Google Shape;15;p2"/>
            <p:cNvSpPr/>
            <p:nvPr/>
          </p:nvSpPr>
          <p:spPr>
            <a:xfrm rot="10800000">
              <a:off x="6914750" y="684418"/>
              <a:ext cx="199763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10800000">
              <a:off x="6787353" y="621971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10800000">
              <a:off x="7833330" y="944251"/>
              <a:ext cx="107905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10800000">
              <a:off x="7692540" y="88180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1053050" y="1406900"/>
            <a:ext cx="4302900" cy="25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pen Sans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pen Sans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pen Sans"/>
              <a:buChar char="●"/>
              <a:defRPr>
                <a:solidFill>
                  <a:schemeClr val="lt1"/>
                </a:solidFill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○"/>
              <a:defRPr>
                <a:solidFill>
                  <a:schemeClr val="lt1"/>
                </a:solidFill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Char char="■"/>
              <a:defRPr>
                <a:solidFill>
                  <a:schemeClr val="lt1"/>
                </a:solidFill>
              </a:defRPr>
            </a:lvl6pPr>
            <a:lvl7pPr marL="3200400" lvl="6" indent="-2730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Open Sans"/>
              <a:buChar char="●"/>
              <a:defRPr>
                <a:solidFill>
                  <a:schemeClr val="lt1"/>
                </a:solidFill>
              </a:defRPr>
            </a:lvl7pPr>
            <a:lvl8pPr marL="3657600" lvl="7" indent="-2730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Open Sans"/>
              <a:buChar char="○"/>
              <a:defRPr>
                <a:solidFill>
                  <a:schemeClr val="lt1"/>
                </a:solidFill>
              </a:defRPr>
            </a:lvl8pPr>
            <a:lvl9pPr marL="4114800" lvl="8" indent="-2667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"/>
              <a:buFont typeface="Open Sans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/>
          <p:nvPr/>
        </p:nvSpPr>
        <p:spPr>
          <a:xfrm flipH="1">
            <a:off x="228611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" name="Google Shape;53;p7"/>
          <p:cNvGrpSpPr/>
          <p:nvPr/>
        </p:nvGrpSpPr>
        <p:grpSpPr>
          <a:xfrm rot="5400000">
            <a:off x="8131976" y="4241717"/>
            <a:ext cx="1672852" cy="143201"/>
            <a:chOff x="7239530" y="753659"/>
            <a:chExt cx="1672852" cy="143201"/>
          </a:xfrm>
        </p:grpSpPr>
        <p:sp>
          <p:nvSpPr>
            <p:cNvPr id="54" name="Google Shape;54;p7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7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32812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/>
            </a:lvl1pPr>
            <a:lvl2pPr lvl="1" rtl="0">
              <a:buNone/>
              <a:defRPr sz="1600"/>
            </a:lvl2pPr>
            <a:lvl3pPr lvl="2" rtl="0">
              <a:buNone/>
              <a:defRPr sz="1600"/>
            </a:lvl3pPr>
            <a:lvl4pPr lvl="3" rtl="0">
              <a:buNone/>
              <a:defRPr sz="1600"/>
            </a:lvl4pPr>
            <a:lvl5pPr lvl="4" rtl="0">
              <a:buNone/>
              <a:defRPr sz="1600"/>
            </a:lvl5pPr>
            <a:lvl6pPr lvl="5" rtl="0">
              <a:buNone/>
              <a:defRPr sz="1600"/>
            </a:lvl6pPr>
            <a:lvl7pPr lvl="6" rtl="0">
              <a:buNone/>
              <a:defRPr sz="1600"/>
            </a:lvl7pPr>
            <a:lvl8pPr lvl="7" rtl="0">
              <a:buNone/>
              <a:defRPr sz="1600"/>
            </a:lvl8pPr>
            <a:lvl9pPr lvl="8" rtl="0">
              <a:buNone/>
              <a:defRPr sz="16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9" name="Google Shape;59;p8"/>
          <p:cNvSpPr/>
          <p:nvPr/>
        </p:nvSpPr>
        <p:spPr>
          <a:xfrm rot="10800000">
            <a:off x="223297" y="228611"/>
            <a:ext cx="8697406" cy="4683406"/>
          </a:xfrm>
          <a:custGeom>
            <a:avLst/>
            <a:gdLst/>
            <a:ahLst/>
            <a:cxnLst/>
            <a:rect l="l" t="t" r="r" b="b"/>
            <a:pathLst>
              <a:path w="188797" h="101664" fill="none" extrusionOk="0">
                <a:moveTo>
                  <a:pt x="188796" y="101663"/>
                </a:moveTo>
                <a:lnTo>
                  <a:pt x="103793" y="101663"/>
                </a:lnTo>
                <a:lnTo>
                  <a:pt x="97659" y="97510"/>
                </a:lnTo>
                <a:lnTo>
                  <a:pt x="64890" y="97510"/>
                </a:lnTo>
                <a:lnTo>
                  <a:pt x="58419" y="101663"/>
                </a:lnTo>
                <a:lnTo>
                  <a:pt x="0" y="101663"/>
                </a:lnTo>
                <a:lnTo>
                  <a:pt x="0" y="76150"/>
                </a:lnTo>
                <a:lnTo>
                  <a:pt x="4777" y="69787"/>
                </a:lnTo>
                <a:lnTo>
                  <a:pt x="4777" y="45769"/>
                </a:lnTo>
                <a:lnTo>
                  <a:pt x="0" y="39568"/>
                </a:lnTo>
                <a:lnTo>
                  <a:pt x="0" y="9503"/>
                </a:lnTo>
                <a:lnTo>
                  <a:pt x="9856" y="1"/>
                </a:lnTo>
                <a:lnTo>
                  <a:pt x="188796" y="1"/>
                </a:lnTo>
                <a:lnTo>
                  <a:pt x="188796" y="16838"/>
                </a:lnTo>
                <a:lnTo>
                  <a:pt x="184905" y="22864"/>
                </a:lnTo>
                <a:lnTo>
                  <a:pt x="184905" y="46567"/>
                </a:lnTo>
                <a:lnTo>
                  <a:pt x="188796" y="52693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1866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 txBox="1">
            <a:spLocks noGrp="1"/>
          </p:cNvSpPr>
          <p:nvPr>
            <p:ph type="title"/>
          </p:nvPr>
        </p:nvSpPr>
        <p:spPr>
          <a:xfrm>
            <a:off x="2391900" y="1179450"/>
            <a:ext cx="4360200" cy="134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10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subTitle" idx="1"/>
          </p:nvPr>
        </p:nvSpPr>
        <p:spPr>
          <a:xfrm>
            <a:off x="2391900" y="2678250"/>
            <a:ext cx="4360200" cy="1285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/>
            </a:lvl1pPr>
            <a:lvl2pPr lvl="1" rtl="0">
              <a:buNone/>
              <a:defRPr sz="1600"/>
            </a:lvl2pPr>
            <a:lvl3pPr lvl="2" rtl="0">
              <a:buNone/>
              <a:defRPr sz="1600"/>
            </a:lvl3pPr>
            <a:lvl4pPr lvl="3" rtl="0">
              <a:buNone/>
              <a:defRPr sz="1600"/>
            </a:lvl4pPr>
            <a:lvl5pPr lvl="4" rtl="0">
              <a:buNone/>
              <a:defRPr sz="1600"/>
            </a:lvl5pPr>
            <a:lvl6pPr lvl="5" rtl="0">
              <a:buNone/>
              <a:defRPr sz="1600"/>
            </a:lvl6pPr>
            <a:lvl7pPr lvl="6" rtl="0">
              <a:buNone/>
              <a:defRPr sz="1600"/>
            </a:lvl7pPr>
            <a:lvl8pPr lvl="7" rtl="0">
              <a:buNone/>
              <a:defRPr sz="1600"/>
            </a:lvl8pPr>
            <a:lvl9pPr lvl="8" rtl="0">
              <a:buNone/>
              <a:defRPr sz="16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00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9"/>
          <p:cNvSpPr/>
          <p:nvPr/>
        </p:nvSpPr>
        <p:spPr>
          <a:xfrm rot="10800000" flipH="1">
            <a:off x="223205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65;p9"/>
          <p:cNvGrpSpPr/>
          <p:nvPr/>
        </p:nvGrpSpPr>
        <p:grpSpPr>
          <a:xfrm rot="-5400000">
            <a:off x="-577123" y="764817"/>
            <a:ext cx="1672852" cy="143201"/>
            <a:chOff x="7239530" y="753659"/>
            <a:chExt cx="1672852" cy="143201"/>
          </a:xfrm>
        </p:grpSpPr>
        <p:sp>
          <p:nvSpPr>
            <p:cNvPr id="66" name="Google Shape;66;p9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9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741001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754238"/>
            <a:ext cx="6576000" cy="11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5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74" name="Google Shape;74;p11"/>
          <p:cNvSpPr txBox="1">
            <a:spLocks noGrp="1"/>
          </p:cNvSpPr>
          <p:nvPr>
            <p:ph type="subTitle" idx="1"/>
          </p:nvPr>
        </p:nvSpPr>
        <p:spPr>
          <a:xfrm>
            <a:off x="1284000" y="2885550"/>
            <a:ext cx="6576000" cy="4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/>
            </a:lvl1pPr>
            <a:lvl2pPr lvl="1" rtl="0">
              <a:buNone/>
              <a:defRPr sz="1600"/>
            </a:lvl2pPr>
            <a:lvl3pPr lvl="2" rtl="0">
              <a:buNone/>
              <a:defRPr sz="1600"/>
            </a:lvl3pPr>
            <a:lvl4pPr lvl="3" rtl="0">
              <a:buNone/>
              <a:defRPr sz="1600"/>
            </a:lvl4pPr>
            <a:lvl5pPr lvl="4" rtl="0">
              <a:buNone/>
              <a:defRPr sz="1600"/>
            </a:lvl5pPr>
            <a:lvl6pPr lvl="5" rtl="0">
              <a:buNone/>
              <a:defRPr sz="1600"/>
            </a:lvl6pPr>
            <a:lvl7pPr lvl="6" rtl="0">
              <a:buNone/>
              <a:defRPr sz="1600"/>
            </a:lvl7pPr>
            <a:lvl8pPr lvl="7" rtl="0">
              <a:buNone/>
              <a:defRPr sz="1600"/>
            </a:lvl8pPr>
            <a:lvl9pPr lvl="8" rtl="0">
              <a:buNone/>
              <a:defRPr sz="16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" name="Google Shape;76;p11"/>
          <p:cNvSpPr/>
          <p:nvPr/>
        </p:nvSpPr>
        <p:spPr>
          <a:xfrm rot="10800000" flipH="1">
            <a:off x="223211" y="230163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" name="Google Shape;77;p11"/>
          <p:cNvGrpSpPr/>
          <p:nvPr/>
        </p:nvGrpSpPr>
        <p:grpSpPr>
          <a:xfrm rot="5400000" flipH="1">
            <a:off x="-577123" y="764951"/>
            <a:ext cx="1672852" cy="143201"/>
            <a:chOff x="7239530" y="753659"/>
            <a:chExt cx="1672852" cy="143201"/>
          </a:xfrm>
        </p:grpSpPr>
        <p:sp>
          <p:nvSpPr>
            <p:cNvPr id="78" name="Google Shape;78;p11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1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369002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/>
          <p:nvPr/>
        </p:nvSpPr>
        <p:spPr>
          <a:xfrm flipH="1">
            <a:off x="228617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13"/>
          <p:cNvGrpSpPr/>
          <p:nvPr/>
        </p:nvGrpSpPr>
        <p:grpSpPr>
          <a:xfrm rot="-5400000" flipH="1">
            <a:off x="8018174" y="4241717"/>
            <a:ext cx="1672852" cy="143201"/>
            <a:chOff x="7239530" y="753659"/>
            <a:chExt cx="1672852" cy="143201"/>
          </a:xfrm>
        </p:grpSpPr>
        <p:sp>
          <p:nvSpPr>
            <p:cNvPr id="85" name="Google Shape;85;p13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13"/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/>
            </a:lvl1pPr>
            <a:lvl2pPr lvl="1" rtl="0">
              <a:buNone/>
              <a:defRPr sz="1600"/>
            </a:lvl2pPr>
            <a:lvl3pPr lvl="2" rtl="0">
              <a:buNone/>
              <a:defRPr sz="1600"/>
            </a:lvl3pPr>
            <a:lvl4pPr lvl="3" rtl="0">
              <a:buNone/>
              <a:defRPr sz="1600"/>
            </a:lvl4pPr>
            <a:lvl5pPr lvl="4" rtl="0">
              <a:buNone/>
              <a:defRPr sz="1600"/>
            </a:lvl5pPr>
            <a:lvl6pPr lvl="5" rtl="0">
              <a:buNone/>
              <a:defRPr sz="1600"/>
            </a:lvl6pPr>
            <a:lvl7pPr lvl="6" rtl="0">
              <a:buNone/>
              <a:defRPr sz="1600"/>
            </a:lvl7pPr>
            <a:lvl8pPr lvl="7" rtl="0">
              <a:buNone/>
              <a:defRPr sz="1600"/>
            </a:lvl8pPr>
            <a:lvl9pPr lvl="8" rtl="0">
              <a:buNone/>
              <a:defRPr sz="16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200116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>
            <a:spLocks noGrp="1"/>
          </p:cNvSpPr>
          <p:nvPr>
            <p:ph type="title"/>
          </p:nvPr>
        </p:nvSpPr>
        <p:spPr>
          <a:xfrm>
            <a:off x="1360500" y="2513000"/>
            <a:ext cx="6423000" cy="9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title" idx="2" hasCustomPrompt="1"/>
          </p:nvPr>
        </p:nvSpPr>
        <p:spPr>
          <a:xfrm>
            <a:off x="3657600" y="1269375"/>
            <a:ext cx="1828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4" name="Google Shape;104;p16"/>
          <p:cNvSpPr txBox="1">
            <a:spLocks noGrp="1"/>
          </p:cNvSpPr>
          <p:nvPr>
            <p:ph type="subTitle" idx="1"/>
          </p:nvPr>
        </p:nvSpPr>
        <p:spPr>
          <a:xfrm>
            <a:off x="1360500" y="3427400"/>
            <a:ext cx="6423000" cy="4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/>
            </a:lvl1pPr>
            <a:lvl2pPr lvl="1" rtl="0">
              <a:buNone/>
              <a:defRPr sz="1600"/>
            </a:lvl2pPr>
            <a:lvl3pPr lvl="2" rtl="0">
              <a:buNone/>
              <a:defRPr sz="1600"/>
            </a:lvl3pPr>
            <a:lvl4pPr lvl="3" rtl="0">
              <a:buNone/>
              <a:defRPr sz="1600"/>
            </a:lvl4pPr>
            <a:lvl5pPr lvl="4" rtl="0">
              <a:buNone/>
              <a:defRPr sz="1600"/>
            </a:lvl5pPr>
            <a:lvl6pPr lvl="5" rtl="0">
              <a:buNone/>
              <a:defRPr sz="1600"/>
            </a:lvl6pPr>
            <a:lvl7pPr lvl="6" rtl="0">
              <a:buNone/>
              <a:defRPr sz="1600"/>
            </a:lvl7pPr>
            <a:lvl8pPr lvl="7" rtl="0">
              <a:buNone/>
              <a:defRPr sz="1600"/>
            </a:lvl8pPr>
            <a:lvl9pPr lvl="8" rtl="0">
              <a:buNone/>
              <a:defRPr sz="16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16"/>
          <p:cNvSpPr/>
          <p:nvPr/>
        </p:nvSpPr>
        <p:spPr>
          <a:xfrm>
            <a:off x="223297" y="228611"/>
            <a:ext cx="8697406" cy="4683406"/>
          </a:xfrm>
          <a:custGeom>
            <a:avLst/>
            <a:gdLst/>
            <a:ahLst/>
            <a:cxnLst/>
            <a:rect l="l" t="t" r="r" b="b"/>
            <a:pathLst>
              <a:path w="188797" h="101664" fill="none" extrusionOk="0">
                <a:moveTo>
                  <a:pt x="188796" y="101663"/>
                </a:moveTo>
                <a:lnTo>
                  <a:pt x="103793" y="101663"/>
                </a:lnTo>
                <a:lnTo>
                  <a:pt x="97659" y="97510"/>
                </a:lnTo>
                <a:lnTo>
                  <a:pt x="64890" y="97510"/>
                </a:lnTo>
                <a:lnTo>
                  <a:pt x="58419" y="101663"/>
                </a:lnTo>
                <a:lnTo>
                  <a:pt x="0" y="101663"/>
                </a:lnTo>
                <a:lnTo>
                  <a:pt x="0" y="76150"/>
                </a:lnTo>
                <a:lnTo>
                  <a:pt x="4777" y="69787"/>
                </a:lnTo>
                <a:lnTo>
                  <a:pt x="4777" y="45769"/>
                </a:lnTo>
                <a:lnTo>
                  <a:pt x="0" y="39568"/>
                </a:lnTo>
                <a:lnTo>
                  <a:pt x="0" y="9503"/>
                </a:lnTo>
                <a:lnTo>
                  <a:pt x="9856" y="1"/>
                </a:lnTo>
                <a:lnTo>
                  <a:pt x="188796" y="1"/>
                </a:lnTo>
                <a:lnTo>
                  <a:pt x="188796" y="16838"/>
                </a:lnTo>
                <a:lnTo>
                  <a:pt x="184905" y="22864"/>
                </a:lnTo>
                <a:lnTo>
                  <a:pt x="184905" y="46567"/>
                </a:lnTo>
                <a:lnTo>
                  <a:pt x="188796" y="52693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8108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7"/>
          <p:cNvSpPr txBox="1">
            <a:spLocks noGrp="1"/>
          </p:cNvSpPr>
          <p:nvPr>
            <p:ph type="title"/>
          </p:nvPr>
        </p:nvSpPr>
        <p:spPr>
          <a:xfrm>
            <a:off x="1834269" y="1601563"/>
            <a:ext cx="36774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title" idx="2" hasCustomPrompt="1"/>
          </p:nvPr>
        </p:nvSpPr>
        <p:spPr>
          <a:xfrm>
            <a:off x="5747400" y="1834950"/>
            <a:ext cx="1406700" cy="104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0" name="Google Shape;110;p17"/>
          <p:cNvSpPr txBox="1">
            <a:spLocks noGrp="1"/>
          </p:cNvSpPr>
          <p:nvPr>
            <p:ph type="subTitle" idx="1"/>
          </p:nvPr>
        </p:nvSpPr>
        <p:spPr>
          <a:xfrm>
            <a:off x="1834269" y="2515963"/>
            <a:ext cx="36774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/>
            </a:lvl1pPr>
            <a:lvl2pPr lvl="1" rtl="0">
              <a:buNone/>
              <a:defRPr sz="1600"/>
            </a:lvl2pPr>
            <a:lvl3pPr lvl="2" rtl="0">
              <a:buNone/>
              <a:defRPr sz="1600"/>
            </a:lvl3pPr>
            <a:lvl4pPr lvl="3" rtl="0">
              <a:buNone/>
              <a:defRPr sz="1600"/>
            </a:lvl4pPr>
            <a:lvl5pPr lvl="4" rtl="0">
              <a:buNone/>
              <a:defRPr sz="1600"/>
            </a:lvl5pPr>
            <a:lvl6pPr lvl="5" rtl="0">
              <a:buNone/>
              <a:defRPr sz="1600"/>
            </a:lvl6pPr>
            <a:lvl7pPr lvl="6" rtl="0">
              <a:buNone/>
              <a:defRPr sz="1600"/>
            </a:lvl7pPr>
            <a:lvl8pPr lvl="7" rtl="0">
              <a:buNone/>
              <a:defRPr sz="1600"/>
            </a:lvl8pPr>
            <a:lvl9pPr lvl="8" rtl="0">
              <a:buNone/>
              <a:defRPr sz="16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Google Shape;112;p17"/>
          <p:cNvSpPr/>
          <p:nvPr/>
        </p:nvSpPr>
        <p:spPr>
          <a:xfrm rot="10800000">
            <a:off x="223297" y="228611"/>
            <a:ext cx="8697406" cy="4683406"/>
          </a:xfrm>
          <a:custGeom>
            <a:avLst/>
            <a:gdLst/>
            <a:ahLst/>
            <a:cxnLst/>
            <a:rect l="l" t="t" r="r" b="b"/>
            <a:pathLst>
              <a:path w="188797" h="101664" fill="none" extrusionOk="0">
                <a:moveTo>
                  <a:pt x="188796" y="101663"/>
                </a:moveTo>
                <a:lnTo>
                  <a:pt x="103793" y="101663"/>
                </a:lnTo>
                <a:lnTo>
                  <a:pt x="97659" y="97510"/>
                </a:lnTo>
                <a:lnTo>
                  <a:pt x="64890" y="97510"/>
                </a:lnTo>
                <a:lnTo>
                  <a:pt x="58419" y="101663"/>
                </a:lnTo>
                <a:lnTo>
                  <a:pt x="0" y="101663"/>
                </a:lnTo>
                <a:lnTo>
                  <a:pt x="0" y="76150"/>
                </a:lnTo>
                <a:lnTo>
                  <a:pt x="4777" y="69787"/>
                </a:lnTo>
                <a:lnTo>
                  <a:pt x="4777" y="45769"/>
                </a:lnTo>
                <a:lnTo>
                  <a:pt x="0" y="39568"/>
                </a:lnTo>
                <a:lnTo>
                  <a:pt x="0" y="9503"/>
                </a:lnTo>
                <a:lnTo>
                  <a:pt x="9856" y="1"/>
                </a:lnTo>
                <a:lnTo>
                  <a:pt x="188796" y="1"/>
                </a:lnTo>
                <a:lnTo>
                  <a:pt x="188796" y="16838"/>
                </a:lnTo>
                <a:lnTo>
                  <a:pt x="184905" y="22864"/>
                </a:lnTo>
                <a:lnTo>
                  <a:pt x="184905" y="46567"/>
                </a:lnTo>
                <a:lnTo>
                  <a:pt x="188796" y="52693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71621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title"/>
          </p:nvPr>
        </p:nvSpPr>
        <p:spPr>
          <a:xfrm>
            <a:off x="1797416" y="1361775"/>
            <a:ext cx="2469000" cy="52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5" name="Google Shape;115;p18"/>
          <p:cNvSpPr txBox="1">
            <a:spLocks noGrp="1"/>
          </p:cNvSpPr>
          <p:nvPr>
            <p:ph type="title" idx="2" hasCustomPrompt="1"/>
          </p:nvPr>
        </p:nvSpPr>
        <p:spPr>
          <a:xfrm>
            <a:off x="969400" y="1593369"/>
            <a:ext cx="633600" cy="70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6" name="Google Shape;116;p18"/>
          <p:cNvSpPr txBox="1">
            <a:spLocks noGrp="1"/>
          </p:cNvSpPr>
          <p:nvPr>
            <p:ph type="subTitle" idx="1"/>
          </p:nvPr>
        </p:nvSpPr>
        <p:spPr>
          <a:xfrm>
            <a:off x="1797416" y="1891900"/>
            <a:ext cx="24690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8"/>
          <p:cNvSpPr txBox="1">
            <a:spLocks noGrp="1"/>
          </p:cNvSpPr>
          <p:nvPr>
            <p:ph type="title" idx="3"/>
          </p:nvPr>
        </p:nvSpPr>
        <p:spPr>
          <a:xfrm>
            <a:off x="1797416" y="2972205"/>
            <a:ext cx="2472300" cy="52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title" idx="4" hasCustomPrompt="1"/>
          </p:nvPr>
        </p:nvSpPr>
        <p:spPr>
          <a:xfrm>
            <a:off x="969400" y="3201113"/>
            <a:ext cx="633600" cy="70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5"/>
          </p:nvPr>
        </p:nvSpPr>
        <p:spPr>
          <a:xfrm>
            <a:off x="1797416" y="3499900"/>
            <a:ext cx="2472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title" idx="6"/>
          </p:nvPr>
        </p:nvSpPr>
        <p:spPr>
          <a:xfrm>
            <a:off x="5768000" y="1359358"/>
            <a:ext cx="2472300" cy="52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title" idx="7" hasCustomPrompt="1"/>
          </p:nvPr>
        </p:nvSpPr>
        <p:spPr>
          <a:xfrm>
            <a:off x="4931800" y="1593369"/>
            <a:ext cx="633600" cy="70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2" name="Google Shape;122;p18"/>
          <p:cNvSpPr txBox="1">
            <a:spLocks noGrp="1"/>
          </p:cNvSpPr>
          <p:nvPr>
            <p:ph type="subTitle" idx="8"/>
          </p:nvPr>
        </p:nvSpPr>
        <p:spPr>
          <a:xfrm>
            <a:off x="5768000" y="1889487"/>
            <a:ext cx="2472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title" idx="9"/>
          </p:nvPr>
        </p:nvSpPr>
        <p:spPr>
          <a:xfrm>
            <a:off x="5768000" y="2972205"/>
            <a:ext cx="2472300" cy="52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title" idx="13" hasCustomPrompt="1"/>
          </p:nvPr>
        </p:nvSpPr>
        <p:spPr>
          <a:xfrm>
            <a:off x="4931800" y="3201113"/>
            <a:ext cx="633600" cy="704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5" name="Google Shape;125;p18"/>
          <p:cNvSpPr txBox="1">
            <a:spLocks noGrp="1"/>
          </p:cNvSpPr>
          <p:nvPr>
            <p:ph type="subTitle" idx="14"/>
          </p:nvPr>
        </p:nvSpPr>
        <p:spPr>
          <a:xfrm>
            <a:off x="5768000" y="3499900"/>
            <a:ext cx="24723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8"/>
          <p:cNvSpPr txBox="1">
            <a:spLocks noGrp="1"/>
          </p:cNvSpPr>
          <p:nvPr>
            <p:ph type="title" idx="15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/>
            </a:lvl1pPr>
            <a:lvl2pPr lvl="1" rtl="0">
              <a:buNone/>
              <a:defRPr sz="1600"/>
            </a:lvl2pPr>
            <a:lvl3pPr lvl="2" rtl="0">
              <a:buNone/>
              <a:defRPr sz="1600"/>
            </a:lvl3pPr>
            <a:lvl4pPr lvl="3" rtl="0">
              <a:buNone/>
              <a:defRPr sz="1600"/>
            </a:lvl4pPr>
            <a:lvl5pPr lvl="4" rtl="0">
              <a:buNone/>
              <a:defRPr sz="1600"/>
            </a:lvl5pPr>
            <a:lvl6pPr lvl="5" rtl="0">
              <a:buNone/>
              <a:defRPr sz="1600"/>
            </a:lvl6pPr>
            <a:lvl7pPr lvl="6" rtl="0">
              <a:buNone/>
              <a:defRPr sz="1600"/>
            </a:lvl7pPr>
            <a:lvl8pPr lvl="7" rtl="0">
              <a:buNone/>
              <a:defRPr sz="1600"/>
            </a:lvl8pPr>
            <a:lvl9pPr lvl="8" rtl="0">
              <a:buNone/>
              <a:defRPr sz="16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00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8" name="Google Shape;128;p18"/>
          <p:cNvSpPr/>
          <p:nvPr/>
        </p:nvSpPr>
        <p:spPr>
          <a:xfrm>
            <a:off x="223297" y="228611"/>
            <a:ext cx="8697406" cy="4683406"/>
          </a:xfrm>
          <a:custGeom>
            <a:avLst/>
            <a:gdLst/>
            <a:ahLst/>
            <a:cxnLst/>
            <a:rect l="l" t="t" r="r" b="b"/>
            <a:pathLst>
              <a:path w="188797" h="101664" fill="none" extrusionOk="0">
                <a:moveTo>
                  <a:pt x="188796" y="101663"/>
                </a:moveTo>
                <a:lnTo>
                  <a:pt x="103793" y="101663"/>
                </a:lnTo>
                <a:lnTo>
                  <a:pt x="97659" y="97510"/>
                </a:lnTo>
                <a:lnTo>
                  <a:pt x="64890" y="97510"/>
                </a:lnTo>
                <a:lnTo>
                  <a:pt x="58419" y="101663"/>
                </a:lnTo>
                <a:lnTo>
                  <a:pt x="0" y="101663"/>
                </a:lnTo>
                <a:lnTo>
                  <a:pt x="0" y="76150"/>
                </a:lnTo>
                <a:lnTo>
                  <a:pt x="4777" y="69787"/>
                </a:lnTo>
                <a:lnTo>
                  <a:pt x="4777" y="45769"/>
                </a:lnTo>
                <a:lnTo>
                  <a:pt x="0" y="39568"/>
                </a:lnTo>
                <a:lnTo>
                  <a:pt x="0" y="9503"/>
                </a:lnTo>
                <a:lnTo>
                  <a:pt x="9856" y="1"/>
                </a:lnTo>
                <a:lnTo>
                  <a:pt x="188796" y="1"/>
                </a:lnTo>
                <a:lnTo>
                  <a:pt x="188796" y="16838"/>
                </a:lnTo>
                <a:lnTo>
                  <a:pt x="184905" y="22864"/>
                </a:lnTo>
                <a:lnTo>
                  <a:pt x="184905" y="46567"/>
                </a:lnTo>
                <a:lnTo>
                  <a:pt x="188796" y="52693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48170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>
            <a:spLocks noGrp="1"/>
          </p:cNvSpPr>
          <p:nvPr>
            <p:ph type="title"/>
          </p:nvPr>
        </p:nvSpPr>
        <p:spPr>
          <a:xfrm>
            <a:off x="1733811" y="3382675"/>
            <a:ext cx="5676300" cy="53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subTitle" idx="1"/>
          </p:nvPr>
        </p:nvSpPr>
        <p:spPr>
          <a:xfrm>
            <a:off x="1733775" y="1076525"/>
            <a:ext cx="5676300" cy="17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2" name="Google Shape;132;p19"/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/>
            </a:lvl1pPr>
            <a:lvl2pPr lvl="1" rtl="0">
              <a:buNone/>
              <a:defRPr sz="1600"/>
            </a:lvl2pPr>
            <a:lvl3pPr lvl="2" rtl="0">
              <a:buNone/>
              <a:defRPr sz="1600"/>
            </a:lvl3pPr>
            <a:lvl4pPr lvl="3" rtl="0">
              <a:buNone/>
              <a:defRPr sz="1600"/>
            </a:lvl4pPr>
            <a:lvl5pPr lvl="4" rtl="0">
              <a:buNone/>
              <a:defRPr sz="1600"/>
            </a:lvl5pPr>
            <a:lvl6pPr lvl="5" rtl="0">
              <a:buNone/>
              <a:defRPr sz="1600"/>
            </a:lvl6pPr>
            <a:lvl7pPr lvl="6" rtl="0">
              <a:buNone/>
              <a:defRPr sz="1600"/>
            </a:lvl7pPr>
            <a:lvl8pPr lvl="7" rtl="0">
              <a:buNone/>
              <a:defRPr sz="1600"/>
            </a:lvl8pPr>
            <a:lvl9pPr lvl="8" rtl="0">
              <a:buNone/>
              <a:defRPr sz="16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3" name="Google Shape;133;p19"/>
          <p:cNvSpPr/>
          <p:nvPr/>
        </p:nvSpPr>
        <p:spPr>
          <a:xfrm rot="10800000" flipH="1">
            <a:off x="223136" y="230155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" name="Google Shape;134;p19"/>
          <p:cNvGrpSpPr/>
          <p:nvPr/>
        </p:nvGrpSpPr>
        <p:grpSpPr>
          <a:xfrm rot="5400000" flipH="1">
            <a:off x="-577123" y="764951"/>
            <a:ext cx="1672852" cy="143201"/>
            <a:chOff x="7239530" y="753659"/>
            <a:chExt cx="1672852" cy="143201"/>
          </a:xfrm>
        </p:grpSpPr>
        <p:sp>
          <p:nvSpPr>
            <p:cNvPr id="135" name="Google Shape;135;p19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9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057628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>
            <a:spLocks noGrp="1"/>
          </p:cNvSpPr>
          <p:nvPr>
            <p:ph type="subTitle" idx="1"/>
          </p:nvPr>
        </p:nvSpPr>
        <p:spPr>
          <a:xfrm>
            <a:off x="1416613" y="1977525"/>
            <a:ext cx="3017400" cy="161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0"/>
          <p:cNvSpPr/>
          <p:nvPr/>
        </p:nvSpPr>
        <p:spPr>
          <a:xfrm>
            <a:off x="223211" y="230163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" name="Google Shape;141;p20"/>
          <p:cNvGrpSpPr/>
          <p:nvPr/>
        </p:nvGrpSpPr>
        <p:grpSpPr>
          <a:xfrm rot="5400000">
            <a:off x="-577123" y="4241717"/>
            <a:ext cx="1672852" cy="143201"/>
            <a:chOff x="7239530" y="753659"/>
            <a:chExt cx="1672852" cy="143201"/>
          </a:xfrm>
        </p:grpSpPr>
        <p:sp>
          <p:nvSpPr>
            <p:cNvPr id="142" name="Google Shape;142;p20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0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4832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831925" y="1152475"/>
            <a:ext cx="7480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50">
                <a:solidFill>
                  <a:schemeClr val="lt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>
            <a:spLocks noGrp="1"/>
          </p:cNvSpPr>
          <p:nvPr>
            <p:ph type="subTitle" idx="1"/>
          </p:nvPr>
        </p:nvSpPr>
        <p:spPr>
          <a:xfrm>
            <a:off x="1969100" y="2988163"/>
            <a:ext cx="5205900" cy="9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1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1"/>
          <p:cNvSpPr/>
          <p:nvPr/>
        </p:nvSpPr>
        <p:spPr>
          <a:xfrm flipH="1">
            <a:off x="223297" y="228611"/>
            <a:ext cx="8697406" cy="4683406"/>
          </a:xfrm>
          <a:custGeom>
            <a:avLst/>
            <a:gdLst/>
            <a:ahLst/>
            <a:cxnLst/>
            <a:rect l="l" t="t" r="r" b="b"/>
            <a:pathLst>
              <a:path w="188797" h="101664" fill="none" extrusionOk="0">
                <a:moveTo>
                  <a:pt x="188796" y="101663"/>
                </a:moveTo>
                <a:lnTo>
                  <a:pt x="103793" y="101663"/>
                </a:lnTo>
                <a:lnTo>
                  <a:pt x="97659" y="97510"/>
                </a:lnTo>
                <a:lnTo>
                  <a:pt x="64890" y="97510"/>
                </a:lnTo>
                <a:lnTo>
                  <a:pt x="58419" y="101663"/>
                </a:lnTo>
                <a:lnTo>
                  <a:pt x="0" y="101663"/>
                </a:lnTo>
                <a:lnTo>
                  <a:pt x="0" y="76150"/>
                </a:lnTo>
                <a:lnTo>
                  <a:pt x="4777" y="69787"/>
                </a:lnTo>
                <a:lnTo>
                  <a:pt x="4777" y="45769"/>
                </a:lnTo>
                <a:lnTo>
                  <a:pt x="0" y="39568"/>
                </a:lnTo>
                <a:lnTo>
                  <a:pt x="0" y="9503"/>
                </a:lnTo>
                <a:lnTo>
                  <a:pt x="9856" y="1"/>
                </a:lnTo>
                <a:lnTo>
                  <a:pt x="188796" y="1"/>
                </a:lnTo>
                <a:lnTo>
                  <a:pt x="188796" y="16838"/>
                </a:lnTo>
                <a:lnTo>
                  <a:pt x="184905" y="22864"/>
                </a:lnTo>
                <a:lnTo>
                  <a:pt x="184905" y="46567"/>
                </a:lnTo>
                <a:lnTo>
                  <a:pt x="188796" y="52693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71721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>
            <a:spLocks noGrp="1"/>
          </p:cNvSpPr>
          <p:nvPr>
            <p:ph type="subTitle" idx="1"/>
          </p:nvPr>
        </p:nvSpPr>
        <p:spPr>
          <a:xfrm>
            <a:off x="988025" y="1997050"/>
            <a:ext cx="3076500" cy="13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2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51" name="Google Shape;151;p22"/>
          <p:cNvGrpSpPr/>
          <p:nvPr/>
        </p:nvGrpSpPr>
        <p:grpSpPr>
          <a:xfrm rot="5400000">
            <a:off x="-577123" y="4241717"/>
            <a:ext cx="1672852" cy="143201"/>
            <a:chOff x="7239530" y="753659"/>
            <a:chExt cx="1672852" cy="143201"/>
          </a:xfrm>
        </p:grpSpPr>
        <p:sp>
          <p:nvSpPr>
            <p:cNvPr id="152" name="Google Shape;152;p22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2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22"/>
          <p:cNvSpPr/>
          <p:nvPr/>
        </p:nvSpPr>
        <p:spPr>
          <a:xfrm>
            <a:off x="228611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85467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>
            <a:spLocks noGrp="1"/>
          </p:cNvSpPr>
          <p:nvPr>
            <p:ph type="subTitle" idx="1"/>
          </p:nvPr>
        </p:nvSpPr>
        <p:spPr>
          <a:xfrm>
            <a:off x="5171600" y="1997050"/>
            <a:ext cx="3076500" cy="132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3"/>
          <p:cNvSpPr/>
          <p:nvPr/>
        </p:nvSpPr>
        <p:spPr>
          <a:xfrm flipH="1">
            <a:off x="228611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9" name="Google Shape;159;p23"/>
          <p:cNvGrpSpPr/>
          <p:nvPr/>
        </p:nvGrpSpPr>
        <p:grpSpPr>
          <a:xfrm rot="-5400000" flipH="1">
            <a:off x="8094374" y="4241717"/>
            <a:ext cx="1672852" cy="143201"/>
            <a:chOff x="7239530" y="753659"/>
            <a:chExt cx="1672852" cy="143201"/>
          </a:xfrm>
        </p:grpSpPr>
        <p:sp>
          <p:nvSpPr>
            <p:cNvPr id="160" name="Google Shape;160;p23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3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1927639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64" name="Google Shape;164;p24"/>
          <p:cNvGrpSpPr/>
          <p:nvPr/>
        </p:nvGrpSpPr>
        <p:grpSpPr>
          <a:xfrm rot="-5400000" flipH="1">
            <a:off x="8094374" y="4241717"/>
            <a:ext cx="1672852" cy="143201"/>
            <a:chOff x="7239530" y="753659"/>
            <a:chExt cx="1672852" cy="143201"/>
          </a:xfrm>
        </p:grpSpPr>
        <p:sp>
          <p:nvSpPr>
            <p:cNvPr id="165" name="Google Shape;165;p24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4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24"/>
          <p:cNvSpPr/>
          <p:nvPr/>
        </p:nvSpPr>
        <p:spPr>
          <a:xfrm flipH="1">
            <a:off x="228611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sz="1250">
                <a:solidFill>
                  <a:schemeClr val="lt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904509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 sz="1250">
                <a:solidFill>
                  <a:schemeClr val="lt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1" name="Google Shape;171;p25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72" name="Google Shape;172;p25"/>
          <p:cNvGrpSpPr/>
          <p:nvPr/>
        </p:nvGrpSpPr>
        <p:grpSpPr>
          <a:xfrm rot="5400000">
            <a:off x="-577123" y="4241717"/>
            <a:ext cx="1672852" cy="143201"/>
            <a:chOff x="7239530" y="753659"/>
            <a:chExt cx="1672852" cy="143201"/>
          </a:xfrm>
        </p:grpSpPr>
        <p:sp>
          <p:nvSpPr>
            <p:cNvPr id="173" name="Google Shape;173;p25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5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" name="Google Shape;175;p25"/>
          <p:cNvSpPr/>
          <p:nvPr/>
        </p:nvSpPr>
        <p:spPr>
          <a:xfrm>
            <a:off x="223211" y="230163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002771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7"/>
          <p:cNvSpPr txBox="1">
            <a:spLocks noGrp="1"/>
          </p:cNvSpPr>
          <p:nvPr>
            <p:ph type="title"/>
          </p:nvPr>
        </p:nvSpPr>
        <p:spPr>
          <a:xfrm>
            <a:off x="5608100" y="1382175"/>
            <a:ext cx="24288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7" name="Google Shape;187;p27"/>
          <p:cNvSpPr txBox="1">
            <a:spLocks noGrp="1"/>
          </p:cNvSpPr>
          <p:nvPr>
            <p:ph type="subTitle" idx="1"/>
          </p:nvPr>
        </p:nvSpPr>
        <p:spPr>
          <a:xfrm>
            <a:off x="5608100" y="1656076"/>
            <a:ext cx="2428800" cy="5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27"/>
          <p:cNvSpPr txBox="1">
            <a:spLocks noGrp="1"/>
          </p:cNvSpPr>
          <p:nvPr>
            <p:ph type="title" idx="2"/>
          </p:nvPr>
        </p:nvSpPr>
        <p:spPr>
          <a:xfrm>
            <a:off x="5608100" y="3413772"/>
            <a:ext cx="24288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89" name="Google Shape;189;p27"/>
          <p:cNvSpPr txBox="1">
            <a:spLocks noGrp="1"/>
          </p:cNvSpPr>
          <p:nvPr>
            <p:ph type="subTitle" idx="3"/>
          </p:nvPr>
        </p:nvSpPr>
        <p:spPr>
          <a:xfrm>
            <a:off x="5608100" y="3687673"/>
            <a:ext cx="2428800" cy="5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27"/>
          <p:cNvSpPr txBox="1">
            <a:spLocks noGrp="1"/>
          </p:cNvSpPr>
          <p:nvPr>
            <p:ph type="title" idx="4"/>
          </p:nvPr>
        </p:nvSpPr>
        <p:spPr>
          <a:xfrm>
            <a:off x="5608100" y="2397967"/>
            <a:ext cx="2428800" cy="27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1" name="Google Shape;191;p27"/>
          <p:cNvSpPr txBox="1">
            <a:spLocks noGrp="1"/>
          </p:cNvSpPr>
          <p:nvPr>
            <p:ph type="subTitle" idx="5"/>
          </p:nvPr>
        </p:nvSpPr>
        <p:spPr>
          <a:xfrm>
            <a:off x="5608100" y="2671868"/>
            <a:ext cx="2428800" cy="51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7"/>
          <p:cNvSpPr txBox="1">
            <a:spLocks noGrp="1"/>
          </p:cNvSpPr>
          <p:nvPr>
            <p:ph type="title" idx="6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93" name="Google Shape;193;p27"/>
          <p:cNvGrpSpPr/>
          <p:nvPr/>
        </p:nvGrpSpPr>
        <p:grpSpPr>
          <a:xfrm rot="5400000" flipH="1">
            <a:off x="-577123" y="764951"/>
            <a:ext cx="1672852" cy="143201"/>
            <a:chOff x="7239530" y="753659"/>
            <a:chExt cx="1672852" cy="143201"/>
          </a:xfrm>
        </p:grpSpPr>
        <p:sp>
          <p:nvSpPr>
            <p:cNvPr id="194" name="Google Shape;194;p27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7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" name="Google Shape;196;p27"/>
          <p:cNvSpPr/>
          <p:nvPr/>
        </p:nvSpPr>
        <p:spPr>
          <a:xfrm rot="10800000" flipH="1">
            <a:off x="228611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526233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8"/>
          <p:cNvSpPr txBox="1">
            <a:spLocks noGrp="1"/>
          </p:cNvSpPr>
          <p:nvPr>
            <p:ph type="title"/>
          </p:nvPr>
        </p:nvSpPr>
        <p:spPr>
          <a:xfrm>
            <a:off x="1420225" y="1535875"/>
            <a:ext cx="6303600" cy="35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99" name="Google Shape;199;p28"/>
          <p:cNvSpPr txBox="1">
            <a:spLocks noGrp="1"/>
          </p:cNvSpPr>
          <p:nvPr>
            <p:ph type="subTitle" idx="1"/>
          </p:nvPr>
        </p:nvSpPr>
        <p:spPr>
          <a:xfrm>
            <a:off x="1420225" y="1891778"/>
            <a:ext cx="6303600" cy="3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28"/>
          <p:cNvSpPr txBox="1">
            <a:spLocks noGrp="1"/>
          </p:cNvSpPr>
          <p:nvPr>
            <p:ph type="title" idx="2"/>
          </p:nvPr>
        </p:nvSpPr>
        <p:spPr>
          <a:xfrm>
            <a:off x="1420225" y="2510691"/>
            <a:ext cx="6303600" cy="35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1" name="Google Shape;201;p28"/>
          <p:cNvSpPr txBox="1">
            <a:spLocks noGrp="1"/>
          </p:cNvSpPr>
          <p:nvPr>
            <p:ph type="subTitle" idx="3"/>
          </p:nvPr>
        </p:nvSpPr>
        <p:spPr>
          <a:xfrm>
            <a:off x="1420225" y="2866600"/>
            <a:ext cx="6303600" cy="3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8"/>
          <p:cNvSpPr txBox="1">
            <a:spLocks noGrp="1"/>
          </p:cNvSpPr>
          <p:nvPr>
            <p:ph type="title" idx="4"/>
          </p:nvPr>
        </p:nvSpPr>
        <p:spPr>
          <a:xfrm>
            <a:off x="1420225" y="3485507"/>
            <a:ext cx="6303600" cy="35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03" name="Google Shape;203;p28"/>
          <p:cNvSpPr txBox="1">
            <a:spLocks noGrp="1"/>
          </p:cNvSpPr>
          <p:nvPr>
            <p:ph type="subTitle" idx="5"/>
          </p:nvPr>
        </p:nvSpPr>
        <p:spPr>
          <a:xfrm>
            <a:off x="1420225" y="3841422"/>
            <a:ext cx="6303600" cy="3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8"/>
          <p:cNvSpPr txBox="1">
            <a:spLocks noGrp="1"/>
          </p:cNvSpPr>
          <p:nvPr>
            <p:ph type="title" idx="6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9910314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 txBox="1">
            <a:spLocks noGrp="1"/>
          </p:cNvSpPr>
          <p:nvPr>
            <p:ph type="title"/>
          </p:nvPr>
        </p:nvSpPr>
        <p:spPr>
          <a:xfrm>
            <a:off x="1769415" y="1215783"/>
            <a:ext cx="2636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5" name="Google Shape;235;p31"/>
          <p:cNvSpPr txBox="1">
            <a:spLocks noGrp="1"/>
          </p:cNvSpPr>
          <p:nvPr>
            <p:ph type="subTitle" idx="1"/>
          </p:nvPr>
        </p:nvSpPr>
        <p:spPr>
          <a:xfrm>
            <a:off x="1769415" y="1672983"/>
            <a:ext cx="2636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31"/>
          <p:cNvSpPr txBox="1">
            <a:spLocks noGrp="1"/>
          </p:cNvSpPr>
          <p:nvPr>
            <p:ph type="title" idx="2"/>
          </p:nvPr>
        </p:nvSpPr>
        <p:spPr>
          <a:xfrm>
            <a:off x="5503192" y="3257383"/>
            <a:ext cx="2636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7" name="Google Shape;237;p31"/>
          <p:cNvSpPr txBox="1">
            <a:spLocks noGrp="1"/>
          </p:cNvSpPr>
          <p:nvPr>
            <p:ph type="subTitle" idx="3"/>
          </p:nvPr>
        </p:nvSpPr>
        <p:spPr>
          <a:xfrm>
            <a:off x="5503192" y="3714583"/>
            <a:ext cx="2636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31"/>
          <p:cNvSpPr txBox="1">
            <a:spLocks noGrp="1"/>
          </p:cNvSpPr>
          <p:nvPr>
            <p:ph type="title" idx="4"/>
          </p:nvPr>
        </p:nvSpPr>
        <p:spPr>
          <a:xfrm>
            <a:off x="1769415" y="2231848"/>
            <a:ext cx="2636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39" name="Google Shape;239;p31"/>
          <p:cNvSpPr txBox="1">
            <a:spLocks noGrp="1"/>
          </p:cNvSpPr>
          <p:nvPr>
            <p:ph type="subTitle" idx="5"/>
          </p:nvPr>
        </p:nvSpPr>
        <p:spPr>
          <a:xfrm>
            <a:off x="1769415" y="2689048"/>
            <a:ext cx="2636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0" name="Google Shape;240;p31"/>
          <p:cNvSpPr txBox="1">
            <a:spLocks noGrp="1"/>
          </p:cNvSpPr>
          <p:nvPr>
            <p:ph type="title" idx="6"/>
          </p:nvPr>
        </p:nvSpPr>
        <p:spPr>
          <a:xfrm>
            <a:off x="1769415" y="3257383"/>
            <a:ext cx="2636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1" name="Google Shape;241;p31"/>
          <p:cNvSpPr txBox="1">
            <a:spLocks noGrp="1"/>
          </p:cNvSpPr>
          <p:nvPr>
            <p:ph type="subTitle" idx="7"/>
          </p:nvPr>
        </p:nvSpPr>
        <p:spPr>
          <a:xfrm>
            <a:off x="1769415" y="3714583"/>
            <a:ext cx="2636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31"/>
          <p:cNvSpPr txBox="1">
            <a:spLocks noGrp="1"/>
          </p:cNvSpPr>
          <p:nvPr>
            <p:ph type="title" idx="8"/>
          </p:nvPr>
        </p:nvSpPr>
        <p:spPr>
          <a:xfrm>
            <a:off x="5503192" y="1215783"/>
            <a:ext cx="2636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3" name="Google Shape;243;p31"/>
          <p:cNvSpPr txBox="1">
            <a:spLocks noGrp="1"/>
          </p:cNvSpPr>
          <p:nvPr>
            <p:ph type="subTitle" idx="9"/>
          </p:nvPr>
        </p:nvSpPr>
        <p:spPr>
          <a:xfrm>
            <a:off x="5503192" y="1672983"/>
            <a:ext cx="2636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31"/>
          <p:cNvSpPr txBox="1">
            <a:spLocks noGrp="1"/>
          </p:cNvSpPr>
          <p:nvPr>
            <p:ph type="title" idx="13"/>
          </p:nvPr>
        </p:nvSpPr>
        <p:spPr>
          <a:xfrm>
            <a:off x="5503192" y="2231848"/>
            <a:ext cx="26361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45" name="Google Shape;245;p31"/>
          <p:cNvSpPr txBox="1">
            <a:spLocks noGrp="1"/>
          </p:cNvSpPr>
          <p:nvPr>
            <p:ph type="subTitle" idx="14"/>
          </p:nvPr>
        </p:nvSpPr>
        <p:spPr>
          <a:xfrm>
            <a:off x="5503192" y="2689048"/>
            <a:ext cx="26361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31"/>
          <p:cNvSpPr txBox="1">
            <a:spLocks noGrp="1"/>
          </p:cNvSpPr>
          <p:nvPr>
            <p:ph type="title" idx="15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70139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2"/>
          <p:cNvSpPr txBox="1">
            <a:spLocks noGrp="1"/>
          </p:cNvSpPr>
          <p:nvPr>
            <p:ph type="title" hasCustomPrompt="1"/>
          </p:nvPr>
        </p:nvSpPr>
        <p:spPr>
          <a:xfrm>
            <a:off x="1104900" y="1047723"/>
            <a:ext cx="4114800" cy="5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49" name="Google Shape;249;p32"/>
          <p:cNvSpPr txBox="1">
            <a:spLocks noGrp="1"/>
          </p:cNvSpPr>
          <p:nvPr>
            <p:ph type="subTitle" idx="1"/>
          </p:nvPr>
        </p:nvSpPr>
        <p:spPr>
          <a:xfrm>
            <a:off x="1104900" y="1714171"/>
            <a:ext cx="4114800" cy="1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50" name="Google Shape;250;p32"/>
          <p:cNvSpPr txBox="1">
            <a:spLocks noGrp="1"/>
          </p:cNvSpPr>
          <p:nvPr>
            <p:ph type="title" idx="2" hasCustomPrompt="1"/>
          </p:nvPr>
        </p:nvSpPr>
        <p:spPr>
          <a:xfrm>
            <a:off x="2514600" y="2255126"/>
            <a:ext cx="4114800" cy="5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51" name="Google Shape;251;p32"/>
          <p:cNvSpPr txBox="1">
            <a:spLocks noGrp="1"/>
          </p:cNvSpPr>
          <p:nvPr>
            <p:ph type="subTitle" idx="3"/>
          </p:nvPr>
        </p:nvSpPr>
        <p:spPr>
          <a:xfrm>
            <a:off x="2514600" y="2921574"/>
            <a:ext cx="4114800" cy="1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52" name="Google Shape;252;p32"/>
          <p:cNvSpPr txBox="1">
            <a:spLocks noGrp="1"/>
          </p:cNvSpPr>
          <p:nvPr>
            <p:ph type="title" idx="4" hasCustomPrompt="1"/>
          </p:nvPr>
        </p:nvSpPr>
        <p:spPr>
          <a:xfrm>
            <a:off x="3924300" y="3462529"/>
            <a:ext cx="4114800" cy="59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53" name="Google Shape;253;p32"/>
          <p:cNvSpPr txBox="1">
            <a:spLocks noGrp="1"/>
          </p:cNvSpPr>
          <p:nvPr>
            <p:ph type="subTitle" idx="5"/>
          </p:nvPr>
        </p:nvSpPr>
        <p:spPr>
          <a:xfrm>
            <a:off x="3924300" y="4128978"/>
            <a:ext cx="4114800" cy="1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54" name="Google Shape;254;p32"/>
          <p:cNvSpPr/>
          <p:nvPr/>
        </p:nvSpPr>
        <p:spPr>
          <a:xfrm rot="10800000" flipH="1">
            <a:off x="223211" y="230163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" name="Google Shape;255;p32"/>
          <p:cNvGrpSpPr/>
          <p:nvPr/>
        </p:nvGrpSpPr>
        <p:grpSpPr>
          <a:xfrm rot="5400000" flipH="1">
            <a:off x="-577123" y="764951"/>
            <a:ext cx="1672852" cy="143201"/>
            <a:chOff x="7239530" y="753659"/>
            <a:chExt cx="1672852" cy="143201"/>
          </a:xfrm>
        </p:grpSpPr>
        <p:sp>
          <p:nvSpPr>
            <p:cNvPr id="256" name="Google Shape;256;p32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2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9276304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3"/>
          <p:cNvSpPr txBox="1">
            <a:spLocks noGrp="1"/>
          </p:cNvSpPr>
          <p:nvPr>
            <p:ph type="title" hasCustomPrompt="1"/>
          </p:nvPr>
        </p:nvSpPr>
        <p:spPr>
          <a:xfrm>
            <a:off x="1401000" y="1791925"/>
            <a:ext cx="1082400" cy="4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60" name="Google Shape;260;p33"/>
          <p:cNvSpPr txBox="1">
            <a:spLocks noGrp="1"/>
          </p:cNvSpPr>
          <p:nvPr>
            <p:ph type="subTitle" idx="1"/>
          </p:nvPr>
        </p:nvSpPr>
        <p:spPr>
          <a:xfrm>
            <a:off x="1091106" y="3303287"/>
            <a:ext cx="1702200" cy="8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33"/>
          <p:cNvSpPr txBox="1">
            <a:spLocks noGrp="1"/>
          </p:cNvSpPr>
          <p:nvPr>
            <p:ph type="title" idx="2" hasCustomPrompt="1"/>
          </p:nvPr>
        </p:nvSpPr>
        <p:spPr>
          <a:xfrm>
            <a:off x="4036825" y="1791925"/>
            <a:ext cx="1070400" cy="4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62" name="Google Shape;262;p33"/>
          <p:cNvSpPr txBox="1">
            <a:spLocks noGrp="1"/>
          </p:cNvSpPr>
          <p:nvPr>
            <p:ph type="subTitle" idx="3"/>
          </p:nvPr>
        </p:nvSpPr>
        <p:spPr>
          <a:xfrm>
            <a:off x="3720925" y="3303250"/>
            <a:ext cx="1702200" cy="8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33"/>
          <p:cNvSpPr txBox="1">
            <a:spLocks noGrp="1"/>
          </p:cNvSpPr>
          <p:nvPr>
            <p:ph type="title" idx="4" hasCustomPrompt="1"/>
          </p:nvPr>
        </p:nvSpPr>
        <p:spPr>
          <a:xfrm>
            <a:off x="6660600" y="1791925"/>
            <a:ext cx="1082400" cy="4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64" name="Google Shape;264;p33"/>
          <p:cNvSpPr txBox="1">
            <a:spLocks noGrp="1"/>
          </p:cNvSpPr>
          <p:nvPr>
            <p:ph type="subTitle" idx="5"/>
          </p:nvPr>
        </p:nvSpPr>
        <p:spPr>
          <a:xfrm>
            <a:off x="6350694" y="3303250"/>
            <a:ext cx="1702200" cy="87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33"/>
          <p:cNvSpPr txBox="1">
            <a:spLocks noGrp="1"/>
          </p:cNvSpPr>
          <p:nvPr>
            <p:ph type="title" idx="6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33"/>
          <p:cNvSpPr txBox="1">
            <a:spLocks noGrp="1"/>
          </p:cNvSpPr>
          <p:nvPr>
            <p:ph type="title" idx="7"/>
          </p:nvPr>
        </p:nvSpPr>
        <p:spPr>
          <a:xfrm>
            <a:off x="1091106" y="2846050"/>
            <a:ext cx="1702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67" name="Google Shape;267;p33"/>
          <p:cNvSpPr txBox="1">
            <a:spLocks noGrp="1"/>
          </p:cNvSpPr>
          <p:nvPr>
            <p:ph type="title" idx="8"/>
          </p:nvPr>
        </p:nvSpPr>
        <p:spPr>
          <a:xfrm>
            <a:off x="3720925" y="2846050"/>
            <a:ext cx="1702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68" name="Google Shape;268;p33"/>
          <p:cNvSpPr txBox="1">
            <a:spLocks noGrp="1"/>
          </p:cNvSpPr>
          <p:nvPr>
            <p:ph type="title" idx="9"/>
          </p:nvPr>
        </p:nvSpPr>
        <p:spPr>
          <a:xfrm>
            <a:off x="6350694" y="2846050"/>
            <a:ext cx="17022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grpSp>
        <p:nvGrpSpPr>
          <p:cNvPr id="269" name="Google Shape;269;p33"/>
          <p:cNvGrpSpPr/>
          <p:nvPr/>
        </p:nvGrpSpPr>
        <p:grpSpPr>
          <a:xfrm rot="-5400000" flipH="1">
            <a:off x="8094374" y="4241717"/>
            <a:ext cx="1672852" cy="143201"/>
            <a:chOff x="7239530" y="753659"/>
            <a:chExt cx="1672852" cy="143201"/>
          </a:xfrm>
        </p:grpSpPr>
        <p:sp>
          <p:nvSpPr>
            <p:cNvPr id="270" name="Google Shape;270;p33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3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2" name="Google Shape;272;p33"/>
          <p:cNvSpPr/>
          <p:nvPr/>
        </p:nvSpPr>
        <p:spPr>
          <a:xfrm flipH="1">
            <a:off x="228611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9205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Numbers and text 2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4"/>
          <p:cNvSpPr txBox="1">
            <a:spLocks noGrp="1"/>
          </p:cNvSpPr>
          <p:nvPr>
            <p:ph type="title" hasCustomPrompt="1"/>
          </p:nvPr>
        </p:nvSpPr>
        <p:spPr>
          <a:xfrm>
            <a:off x="6579249" y="1872826"/>
            <a:ext cx="16203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75" name="Google Shape;275;p34"/>
          <p:cNvSpPr txBox="1">
            <a:spLocks noGrp="1"/>
          </p:cNvSpPr>
          <p:nvPr>
            <p:ph type="subTitle" idx="1"/>
          </p:nvPr>
        </p:nvSpPr>
        <p:spPr>
          <a:xfrm>
            <a:off x="944450" y="1872826"/>
            <a:ext cx="22860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34"/>
          <p:cNvSpPr txBox="1">
            <a:spLocks noGrp="1"/>
          </p:cNvSpPr>
          <p:nvPr>
            <p:ph type="title" idx="2" hasCustomPrompt="1"/>
          </p:nvPr>
        </p:nvSpPr>
        <p:spPr>
          <a:xfrm>
            <a:off x="6579249" y="3310824"/>
            <a:ext cx="16203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77" name="Google Shape;277;p34"/>
          <p:cNvSpPr txBox="1">
            <a:spLocks noGrp="1"/>
          </p:cNvSpPr>
          <p:nvPr>
            <p:ph type="subTitle" idx="3"/>
          </p:nvPr>
        </p:nvSpPr>
        <p:spPr>
          <a:xfrm>
            <a:off x="944450" y="3310824"/>
            <a:ext cx="2286000" cy="82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34"/>
          <p:cNvSpPr txBox="1">
            <a:spLocks noGrp="1"/>
          </p:cNvSpPr>
          <p:nvPr>
            <p:ph type="title" idx="4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34"/>
          <p:cNvSpPr txBox="1">
            <a:spLocks noGrp="1"/>
          </p:cNvSpPr>
          <p:nvPr>
            <p:ph type="title" idx="5"/>
          </p:nvPr>
        </p:nvSpPr>
        <p:spPr>
          <a:xfrm>
            <a:off x="944451" y="1399701"/>
            <a:ext cx="2286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80" name="Google Shape;280;p34"/>
          <p:cNvSpPr txBox="1">
            <a:spLocks noGrp="1"/>
          </p:cNvSpPr>
          <p:nvPr>
            <p:ph type="title" idx="6"/>
          </p:nvPr>
        </p:nvSpPr>
        <p:spPr>
          <a:xfrm>
            <a:off x="944451" y="2833004"/>
            <a:ext cx="2286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81" name="Google Shape;281;p34"/>
          <p:cNvSpPr/>
          <p:nvPr/>
        </p:nvSpPr>
        <p:spPr>
          <a:xfrm>
            <a:off x="223211" y="230163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2" name="Google Shape;282;p34"/>
          <p:cNvGrpSpPr/>
          <p:nvPr/>
        </p:nvGrpSpPr>
        <p:grpSpPr>
          <a:xfrm rot="5400000">
            <a:off x="-577123" y="4241717"/>
            <a:ext cx="1672852" cy="143201"/>
            <a:chOff x="7239530" y="753659"/>
            <a:chExt cx="1672852" cy="143201"/>
          </a:xfrm>
        </p:grpSpPr>
        <p:sp>
          <p:nvSpPr>
            <p:cNvPr id="283" name="Google Shape;283;p34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4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9662149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5"/>
          <p:cNvSpPr txBox="1">
            <a:spLocks noGrp="1"/>
          </p:cNvSpPr>
          <p:nvPr>
            <p:ph type="ctrTitle"/>
          </p:nvPr>
        </p:nvSpPr>
        <p:spPr>
          <a:xfrm>
            <a:off x="2425050" y="720900"/>
            <a:ext cx="42939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8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87" name="Google Shape;287;p35"/>
          <p:cNvSpPr txBox="1">
            <a:spLocks noGrp="1"/>
          </p:cNvSpPr>
          <p:nvPr>
            <p:ph type="subTitle" idx="1"/>
          </p:nvPr>
        </p:nvSpPr>
        <p:spPr>
          <a:xfrm>
            <a:off x="2425050" y="1718700"/>
            <a:ext cx="4293900" cy="118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8" name="Google Shape;288;p35"/>
          <p:cNvSpPr txBox="1"/>
          <p:nvPr/>
        </p:nvSpPr>
        <p:spPr>
          <a:xfrm>
            <a:off x="2042100" y="3872100"/>
            <a:ext cx="50598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rPr>
              <a:t>CREDITS: 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Inconsolata"/>
                <a:ea typeface="Inconsolata"/>
                <a:cs typeface="Inconsolata"/>
                <a:sym typeface="Inconsolata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rPr>
              <a:t>, and includes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Inconsolata"/>
                <a:ea typeface="Inconsolata"/>
                <a:cs typeface="Inconsolata"/>
                <a:sym typeface="Inconsolat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rPr>
              <a:t>, and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Inconsolata"/>
                <a:ea typeface="Inconsolata"/>
                <a:cs typeface="Inconsolata"/>
                <a:sym typeface="Inconsolat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289" name="Google Shape;289;p35"/>
          <p:cNvSpPr/>
          <p:nvPr/>
        </p:nvSpPr>
        <p:spPr>
          <a:xfrm>
            <a:off x="223211" y="230163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0" name="Google Shape;290;p35"/>
          <p:cNvGrpSpPr/>
          <p:nvPr/>
        </p:nvGrpSpPr>
        <p:grpSpPr>
          <a:xfrm rot="5400000">
            <a:off x="-577123" y="4241717"/>
            <a:ext cx="1672852" cy="143201"/>
            <a:chOff x="7239530" y="753659"/>
            <a:chExt cx="1672852" cy="143201"/>
          </a:xfrm>
        </p:grpSpPr>
        <p:sp>
          <p:nvSpPr>
            <p:cNvPr id="291" name="Google Shape;291;p35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5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5953456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6"/>
          <p:cNvSpPr/>
          <p:nvPr/>
        </p:nvSpPr>
        <p:spPr>
          <a:xfrm rot="10800000" flipH="1">
            <a:off x="228611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5" name="Google Shape;295;p36"/>
          <p:cNvGrpSpPr/>
          <p:nvPr/>
        </p:nvGrpSpPr>
        <p:grpSpPr>
          <a:xfrm rot="5400000" flipH="1">
            <a:off x="-577123" y="764951"/>
            <a:ext cx="1672852" cy="143201"/>
            <a:chOff x="7239530" y="753659"/>
            <a:chExt cx="1672852" cy="143201"/>
          </a:xfrm>
        </p:grpSpPr>
        <p:sp>
          <p:nvSpPr>
            <p:cNvPr id="296" name="Google Shape;296;p36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6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5920387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7"/>
          <p:cNvSpPr/>
          <p:nvPr/>
        </p:nvSpPr>
        <p:spPr>
          <a:xfrm>
            <a:off x="228611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37"/>
          <p:cNvGrpSpPr/>
          <p:nvPr/>
        </p:nvGrpSpPr>
        <p:grpSpPr>
          <a:xfrm rot="5400000">
            <a:off x="-577123" y="4241717"/>
            <a:ext cx="1672852" cy="143201"/>
            <a:chOff x="7239530" y="753659"/>
            <a:chExt cx="1672852" cy="143201"/>
          </a:xfrm>
        </p:grpSpPr>
        <p:sp>
          <p:nvSpPr>
            <p:cNvPr id="301" name="Google Shape;301;p37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7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84497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6"/>
          <p:cNvSpPr/>
          <p:nvPr/>
        </p:nvSpPr>
        <p:spPr>
          <a:xfrm rot="10800000" flipH="1">
            <a:off x="228611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5" name="Google Shape;295;p36"/>
          <p:cNvGrpSpPr/>
          <p:nvPr/>
        </p:nvGrpSpPr>
        <p:grpSpPr>
          <a:xfrm rot="5400000" flipH="1">
            <a:off x="-577123" y="764951"/>
            <a:ext cx="1672852" cy="143201"/>
            <a:chOff x="7239530" y="753659"/>
            <a:chExt cx="1672852" cy="143201"/>
          </a:xfrm>
        </p:grpSpPr>
        <p:sp>
          <p:nvSpPr>
            <p:cNvPr id="296" name="Google Shape;296;p36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6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7"/>
          <p:cNvSpPr/>
          <p:nvPr/>
        </p:nvSpPr>
        <p:spPr>
          <a:xfrm>
            <a:off x="228611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0" name="Google Shape;300;p37"/>
          <p:cNvGrpSpPr/>
          <p:nvPr/>
        </p:nvGrpSpPr>
        <p:grpSpPr>
          <a:xfrm rot="5400000">
            <a:off x="-577123" y="4241717"/>
            <a:ext cx="1672852" cy="143201"/>
            <a:chOff x="7239530" y="753659"/>
            <a:chExt cx="1672852" cy="143201"/>
          </a:xfrm>
        </p:grpSpPr>
        <p:sp>
          <p:nvSpPr>
            <p:cNvPr id="301" name="Google Shape;301;p37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7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133300" y="1036963"/>
            <a:ext cx="6469500" cy="1958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300">
                <a:solidFill>
                  <a:srgbClr val="F3F3F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133300" y="3306875"/>
            <a:ext cx="5473800" cy="44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7875300" y="4434050"/>
            <a:ext cx="548700" cy="1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1600"/>
            </a:lvl1pPr>
            <a:lvl2pPr lvl="1">
              <a:buNone/>
              <a:defRPr sz="1600"/>
            </a:lvl2pPr>
            <a:lvl3pPr lvl="2">
              <a:buNone/>
              <a:defRPr sz="1600"/>
            </a:lvl3pPr>
            <a:lvl4pPr lvl="3">
              <a:buNone/>
              <a:defRPr sz="1600"/>
            </a:lvl4pPr>
            <a:lvl5pPr lvl="4">
              <a:buNone/>
              <a:defRPr sz="1600"/>
            </a:lvl5pPr>
            <a:lvl6pPr lvl="5">
              <a:buNone/>
              <a:defRPr sz="1600"/>
            </a:lvl6pPr>
            <a:lvl7pPr lvl="6">
              <a:buNone/>
              <a:defRPr sz="1600"/>
            </a:lvl7pPr>
            <a:lvl8pPr lvl="7">
              <a:buNone/>
              <a:defRPr sz="1600"/>
            </a:lvl8pPr>
            <a:lvl9pPr lvl="8">
              <a:buNone/>
              <a:defRPr sz="16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00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23297" y="228611"/>
            <a:ext cx="8697406" cy="4683406"/>
          </a:xfrm>
          <a:custGeom>
            <a:avLst/>
            <a:gdLst/>
            <a:ahLst/>
            <a:cxnLst/>
            <a:rect l="l" t="t" r="r" b="b"/>
            <a:pathLst>
              <a:path w="188797" h="101664" fill="none" extrusionOk="0">
                <a:moveTo>
                  <a:pt x="188796" y="101663"/>
                </a:moveTo>
                <a:lnTo>
                  <a:pt x="103793" y="101663"/>
                </a:lnTo>
                <a:lnTo>
                  <a:pt x="97659" y="97510"/>
                </a:lnTo>
                <a:lnTo>
                  <a:pt x="64890" y="97510"/>
                </a:lnTo>
                <a:lnTo>
                  <a:pt x="58419" y="101663"/>
                </a:lnTo>
                <a:lnTo>
                  <a:pt x="0" y="101663"/>
                </a:lnTo>
                <a:lnTo>
                  <a:pt x="0" y="76150"/>
                </a:lnTo>
                <a:lnTo>
                  <a:pt x="4777" y="69787"/>
                </a:lnTo>
                <a:lnTo>
                  <a:pt x="4777" y="45769"/>
                </a:lnTo>
                <a:lnTo>
                  <a:pt x="0" y="39568"/>
                </a:lnTo>
                <a:lnTo>
                  <a:pt x="0" y="9503"/>
                </a:lnTo>
                <a:lnTo>
                  <a:pt x="9856" y="1"/>
                </a:lnTo>
                <a:lnTo>
                  <a:pt x="188796" y="1"/>
                </a:lnTo>
                <a:lnTo>
                  <a:pt x="188796" y="16838"/>
                </a:lnTo>
                <a:lnTo>
                  <a:pt x="184905" y="22864"/>
                </a:lnTo>
                <a:lnTo>
                  <a:pt x="184905" y="46567"/>
                </a:lnTo>
                <a:lnTo>
                  <a:pt x="188796" y="52693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6801078" y="621971"/>
            <a:ext cx="2125029" cy="403038"/>
            <a:chOff x="6787353" y="621971"/>
            <a:chExt cx="2125029" cy="403038"/>
          </a:xfrm>
        </p:grpSpPr>
        <p:sp>
          <p:nvSpPr>
            <p:cNvPr id="15" name="Google Shape;15;p2"/>
            <p:cNvSpPr/>
            <p:nvPr/>
          </p:nvSpPr>
          <p:spPr>
            <a:xfrm rot="10800000">
              <a:off x="6914750" y="684418"/>
              <a:ext cx="199763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 rot="10800000">
              <a:off x="6787353" y="621971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rot="10800000">
              <a:off x="7833330" y="944251"/>
              <a:ext cx="107905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10800000">
              <a:off x="7692540" y="88180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99624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3362488" y="1551223"/>
            <a:ext cx="3835800" cy="887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1487763" y="1834950"/>
            <a:ext cx="1406700" cy="104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3362468" y="2438323"/>
            <a:ext cx="38358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600">
                <a:solidFill>
                  <a:schemeClr val="accent2"/>
                </a:solidFill>
              </a:defRPr>
            </a:lvl1pPr>
            <a:lvl2pPr lvl="1" rtl="0">
              <a:buNone/>
              <a:defRPr sz="1600">
                <a:solidFill>
                  <a:schemeClr val="accent2"/>
                </a:solidFill>
              </a:defRPr>
            </a:lvl2pPr>
            <a:lvl3pPr lvl="2" rtl="0">
              <a:buNone/>
              <a:defRPr sz="1600">
                <a:solidFill>
                  <a:schemeClr val="accent2"/>
                </a:solidFill>
              </a:defRPr>
            </a:lvl3pPr>
            <a:lvl4pPr lvl="3" rtl="0">
              <a:buNone/>
              <a:defRPr sz="1600">
                <a:solidFill>
                  <a:schemeClr val="accent2"/>
                </a:solidFill>
              </a:defRPr>
            </a:lvl4pPr>
            <a:lvl5pPr lvl="4" rtl="0">
              <a:buNone/>
              <a:defRPr sz="1600">
                <a:solidFill>
                  <a:schemeClr val="accent2"/>
                </a:solidFill>
              </a:defRPr>
            </a:lvl5pPr>
            <a:lvl6pPr lvl="5" rtl="0">
              <a:buNone/>
              <a:defRPr sz="1600">
                <a:solidFill>
                  <a:schemeClr val="accent2"/>
                </a:solidFill>
              </a:defRPr>
            </a:lvl6pPr>
            <a:lvl7pPr lvl="6" rtl="0">
              <a:buNone/>
              <a:defRPr sz="1600">
                <a:solidFill>
                  <a:schemeClr val="accent2"/>
                </a:solidFill>
              </a:defRPr>
            </a:lvl7pPr>
            <a:lvl8pPr lvl="7" rtl="0">
              <a:buNone/>
              <a:defRPr sz="1600">
                <a:solidFill>
                  <a:schemeClr val="accent2"/>
                </a:solidFill>
              </a:defRPr>
            </a:lvl8pPr>
            <a:lvl9pPr lvl="8" rtl="0">
              <a:buNone/>
              <a:defRPr sz="1600"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00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" name="Google Shape;26;p3"/>
          <p:cNvSpPr/>
          <p:nvPr/>
        </p:nvSpPr>
        <p:spPr>
          <a:xfrm rot="10800000" flipH="1">
            <a:off x="223205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27;p3"/>
          <p:cNvGrpSpPr/>
          <p:nvPr/>
        </p:nvGrpSpPr>
        <p:grpSpPr>
          <a:xfrm rot="-5400000">
            <a:off x="-577123" y="764817"/>
            <a:ext cx="1672852" cy="143201"/>
            <a:chOff x="7239530" y="753659"/>
            <a:chExt cx="1672852" cy="143201"/>
          </a:xfrm>
        </p:grpSpPr>
        <p:sp>
          <p:nvSpPr>
            <p:cNvPr id="28" name="Google Shape;28;p3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340750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831925" y="1152475"/>
            <a:ext cx="7480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50">
                <a:solidFill>
                  <a:schemeClr val="lt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87614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subTitle" idx="1"/>
          </p:nvPr>
        </p:nvSpPr>
        <p:spPr>
          <a:xfrm>
            <a:off x="1372963" y="2571175"/>
            <a:ext cx="2743200" cy="3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ubTitle" idx="2"/>
          </p:nvPr>
        </p:nvSpPr>
        <p:spPr>
          <a:xfrm>
            <a:off x="5027838" y="2571175"/>
            <a:ext cx="2743200" cy="31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lt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3"/>
          </p:nvPr>
        </p:nvSpPr>
        <p:spPr>
          <a:xfrm>
            <a:off x="1372963" y="2883677"/>
            <a:ext cx="2743200" cy="7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4"/>
          </p:nvPr>
        </p:nvSpPr>
        <p:spPr>
          <a:xfrm>
            <a:off x="5027838" y="2883677"/>
            <a:ext cx="2743200" cy="7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/>
          <p:nvPr/>
        </p:nvSpPr>
        <p:spPr>
          <a:xfrm>
            <a:off x="228611" y="228726"/>
            <a:ext cx="8697590" cy="4683176"/>
          </a:xfrm>
          <a:custGeom>
            <a:avLst/>
            <a:gdLst/>
            <a:ahLst/>
            <a:cxnLst/>
            <a:rect l="l" t="t" r="r" b="b"/>
            <a:pathLst>
              <a:path w="188801" h="101659" fill="none" extrusionOk="0">
                <a:moveTo>
                  <a:pt x="188801" y="101659"/>
                </a:moveTo>
                <a:lnTo>
                  <a:pt x="103793" y="101659"/>
                </a:lnTo>
                <a:lnTo>
                  <a:pt x="97659" y="97506"/>
                </a:lnTo>
                <a:lnTo>
                  <a:pt x="64894" y="97506"/>
                </a:lnTo>
                <a:lnTo>
                  <a:pt x="58424" y="101659"/>
                </a:lnTo>
                <a:lnTo>
                  <a:pt x="4673" y="101659"/>
                </a:lnTo>
                <a:lnTo>
                  <a:pt x="4673" y="95462"/>
                </a:lnTo>
                <a:lnTo>
                  <a:pt x="4777" y="89099"/>
                </a:lnTo>
                <a:lnTo>
                  <a:pt x="4777" y="65081"/>
                </a:lnTo>
                <a:lnTo>
                  <a:pt x="1" y="58877"/>
                </a:lnTo>
                <a:lnTo>
                  <a:pt x="1" y="9503"/>
                </a:lnTo>
                <a:lnTo>
                  <a:pt x="9861" y="1"/>
                </a:lnTo>
                <a:lnTo>
                  <a:pt x="188801" y="1"/>
                </a:lnTo>
                <a:lnTo>
                  <a:pt x="188801" y="16834"/>
                </a:lnTo>
                <a:lnTo>
                  <a:pt x="184905" y="22864"/>
                </a:lnTo>
                <a:lnTo>
                  <a:pt x="184905" y="46562"/>
                </a:lnTo>
                <a:lnTo>
                  <a:pt x="188801" y="52688"/>
                </a:lnTo>
                <a:close/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miter lim="4153"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" name="Google Shape;40;p5"/>
          <p:cNvGrpSpPr/>
          <p:nvPr/>
        </p:nvGrpSpPr>
        <p:grpSpPr>
          <a:xfrm rot="5400000">
            <a:off x="-577123" y="4241717"/>
            <a:ext cx="1672852" cy="143201"/>
            <a:chOff x="7239530" y="753659"/>
            <a:chExt cx="1672852" cy="143201"/>
          </a:xfrm>
        </p:grpSpPr>
        <p:sp>
          <p:nvSpPr>
            <p:cNvPr id="41" name="Google Shape;41;p5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5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24931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31.xml"/><Relationship Id="rId3" Type="http://schemas.openxmlformats.org/officeDocument/2006/relationships/slideLayout" Target="../slideLayouts/slideLayout8.xml"/><Relationship Id="rId21" Type="http://schemas.openxmlformats.org/officeDocument/2006/relationships/slideLayout" Target="../slideLayouts/slideLayout26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2.xml"/><Relationship Id="rId25" Type="http://schemas.openxmlformats.org/officeDocument/2006/relationships/slideLayout" Target="../slideLayouts/slideLayout30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5.xml"/><Relationship Id="rId29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24" Type="http://schemas.openxmlformats.org/officeDocument/2006/relationships/slideLayout" Target="../slideLayouts/slideLayout29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23" Type="http://schemas.openxmlformats.org/officeDocument/2006/relationships/slideLayout" Target="../slideLayouts/slideLayout28.xml"/><Relationship Id="rId28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24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usso One"/>
              <a:buNone/>
              <a:defRPr sz="35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■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■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Inconsolata"/>
              <a:buChar char="■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lvl="1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lvl="2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lvl="3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lvl="4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lvl="5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lvl="6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lvl="7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lvl="8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82" r:id="rId4"/>
    <p:sldLayoutId id="2147483683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31645"/>
            <a:ext cx="77040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Russo One"/>
              <a:buNone/>
              <a:defRPr sz="3500">
                <a:solidFill>
                  <a:schemeClr val="dk1"/>
                </a:solidFill>
                <a:latin typeface="Russo One"/>
                <a:ea typeface="Russo One"/>
                <a:cs typeface="Russo One"/>
                <a:sym typeface="Russo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■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■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●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consolata"/>
              <a:buChar char="○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Inconsolata"/>
              <a:buChar char="■"/>
              <a:defRPr>
                <a:solidFill>
                  <a:schemeClr val="dk1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lvl="1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lvl="2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lvl="3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lvl="4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lvl="5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lvl="6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lvl="7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lvl="8" algn="r" rtl="0">
              <a:buNone/>
              <a:defRPr sz="1300">
                <a:solidFill>
                  <a:schemeClr val="accent2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4139755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3" r:id="rId5"/>
    <p:sldLayoutId id="2147483694" r:id="rId6"/>
    <p:sldLayoutId id="2147483695" r:id="rId7"/>
    <p:sldLayoutId id="2147483697" r:id="rId8"/>
    <p:sldLayoutId id="2147483699" r:id="rId9"/>
    <p:sldLayoutId id="2147483702" r:id="rId10"/>
    <p:sldLayoutId id="2147483703" r:id="rId11"/>
    <p:sldLayoutId id="2147483704" r:id="rId12"/>
    <p:sldLayoutId id="2147483705" r:id="rId13"/>
    <p:sldLayoutId id="2147483706" r:id="rId14"/>
    <p:sldLayoutId id="2147483707" r:id="rId15"/>
    <p:sldLayoutId id="2147483708" r:id="rId16"/>
    <p:sldLayoutId id="2147483709" r:id="rId17"/>
    <p:sldLayoutId id="2147483710" r:id="rId18"/>
    <p:sldLayoutId id="2147483711" r:id="rId19"/>
    <p:sldLayoutId id="2147483713" r:id="rId20"/>
    <p:sldLayoutId id="2147483714" r:id="rId21"/>
    <p:sldLayoutId id="2147483717" r:id="rId22"/>
    <p:sldLayoutId id="2147483718" r:id="rId23"/>
    <p:sldLayoutId id="2147483719" r:id="rId24"/>
    <p:sldLayoutId id="2147483720" r:id="rId25"/>
    <p:sldLayoutId id="2147483721" r:id="rId26"/>
    <p:sldLayoutId id="2147483722" r:id="rId27"/>
    <p:sldLayoutId id="2147483723" r:id="rId2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mbien.com/industrial-insights/a-comprehensive-guide-to-odva-devicenet-protocol" TargetMode="External"/><Relationship Id="rId2" Type="http://schemas.openxmlformats.org/officeDocument/2006/relationships/hyperlink" Target="https://scadahacker.com/library/Documents/ICS_Protocols/ODVA%20-%20DeviceNet%20-%20CIP%20on%20CAN.pdf" TargetMode="Externa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www.odva.org/technology-standards/key-technologies/common-industrial-protocol-cip/" TargetMode="External"/><Relationship Id="rId5" Type="http://schemas.openxmlformats.org/officeDocument/2006/relationships/hyperlink" Target="https://www.rtautomation.com/technologies/devicenet/?srsltid=AfmBOor9PYyAzcOueZ2aIAmgdghhdzgZNiKAi_S6VT4y_wUexdJtf230" TargetMode="External"/><Relationship Id="rId4" Type="http://schemas.openxmlformats.org/officeDocument/2006/relationships/hyperlink" Target="https://www.odva.org/wp-content/uploads/2021/05/PUB00026R5_Tech-Series-DeviceNet.pdf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1"/>
          <p:cNvSpPr txBox="1">
            <a:spLocks noGrp="1"/>
          </p:cNvSpPr>
          <p:nvPr>
            <p:ph type="ctrTitle"/>
          </p:nvPr>
        </p:nvSpPr>
        <p:spPr>
          <a:xfrm>
            <a:off x="1133299" y="1036963"/>
            <a:ext cx="6805677" cy="2188246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 err="1">
                <a:solidFill>
                  <a:schemeClr val="lt1"/>
                </a:solidFill>
              </a:rPr>
              <a:t>DeviceNet</a:t>
            </a:r>
            <a:endParaRPr lang="en-US" sz="8000" dirty="0">
              <a:solidFill>
                <a:schemeClr val="lt1"/>
              </a:solidFill>
            </a:endParaRPr>
          </a:p>
        </p:txBody>
      </p:sp>
      <p:sp>
        <p:nvSpPr>
          <p:cNvPr id="315" name="Google Shape;315;p41"/>
          <p:cNvSpPr txBox="1">
            <a:spLocks noGrp="1"/>
          </p:cNvSpPr>
          <p:nvPr>
            <p:ph type="sldNum" idx="12"/>
          </p:nvPr>
        </p:nvSpPr>
        <p:spPr>
          <a:xfrm>
            <a:off x="7875300" y="4434050"/>
            <a:ext cx="548700" cy="1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00</a:t>
            </a:r>
            <a:fld id="{00000000-1234-1234-1234-123412341234}" type="slidenum">
              <a:rPr lang="en">
                <a:solidFill>
                  <a:schemeClr val="accent2"/>
                </a:solidFill>
              </a:rPr>
              <a:t>1</a:t>
            </a:fld>
            <a:endParaRPr>
              <a:solidFill>
                <a:schemeClr val="accent2"/>
              </a:solidFill>
            </a:endParaRPr>
          </a:p>
        </p:txBody>
      </p:sp>
      <p:sp>
        <p:nvSpPr>
          <p:cNvPr id="316" name="Google Shape;316;p41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41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41"/>
          <p:cNvSpPr/>
          <p:nvPr/>
        </p:nvSpPr>
        <p:spPr>
          <a:xfrm>
            <a:off x="6544825" y="4438425"/>
            <a:ext cx="1071300" cy="170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58;p44">
            <a:extLst>
              <a:ext uri="{FF2B5EF4-FFF2-40B4-BE49-F238E27FC236}">
                <a16:creationId xmlns:a16="http://schemas.microsoft.com/office/drawing/2014/main" id="{7D10572D-138C-4544-72A7-A1CD21F74DD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33298" y="2628457"/>
            <a:ext cx="3786031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/>
              <a:t>Presenter: Elahe </a:t>
            </a:r>
            <a:r>
              <a:rPr lang="en-US" sz="1600" dirty="0" err="1"/>
              <a:t>Mortazavian</a:t>
            </a:r>
            <a:endParaRPr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383">
          <a:extLst>
            <a:ext uri="{FF2B5EF4-FFF2-40B4-BE49-F238E27FC236}">
              <a16:creationId xmlns:a16="http://schemas.microsoft.com/office/drawing/2014/main" id="{37295E01-437D-EDBD-DCCF-E14F424696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5">
            <a:extLst>
              <a:ext uri="{FF2B5EF4-FFF2-40B4-BE49-F238E27FC236}">
                <a16:creationId xmlns:a16="http://schemas.microsoft.com/office/drawing/2014/main" id="{7F9A2431-F299-A458-3117-A54DFEE023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73072" y="1743428"/>
            <a:ext cx="5500569" cy="13700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Common Industrial Protocol</a:t>
            </a:r>
            <a:endParaRPr sz="4000" dirty="0"/>
          </a:p>
        </p:txBody>
      </p:sp>
      <p:sp>
        <p:nvSpPr>
          <p:cNvPr id="386" name="Google Shape;386;p45">
            <a:extLst>
              <a:ext uri="{FF2B5EF4-FFF2-40B4-BE49-F238E27FC236}">
                <a16:creationId xmlns:a16="http://schemas.microsoft.com/office/drawing/2014/main" id="{FEA1EF50-5A18-6983-FCCF-D37984B9DB6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11300" y="1851073"/>
            <a:ext cx="1406700" cy="104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87" name="Google Shape;387;p45">
            <a:extLst>
              <a:ext uri="{FF2B5EF4-FFF2-40B4-BE49-F238E27FC236}">
                <a16:creationId xmlns:a16="http://schemas.microsoft.com/office/drawing/2014/main" id="{98840702-EE77-D2E4-00BD-82785EE4AA4F}"/>
              </a:ext>
            </a:extLst>
          </p:cNvPr>
          <p:cNvSpPr/>
          <p:nvPr/>
        </p:nvSpPr>
        <p:spPr>
          <a:xfrm>
            <a:off x="1011300" y="1671823"/>
            <a:ext cx="1406700" cy="1406700"/>
          </a:xfrm>
          <a:prstGeom prst="donut">
            <a:avLst>
              <a:gd name="adj" fmla="val 1777"/>
            </a:avLst>
          </a:prstGeom>
          <a:gradFill>
            <a:gsLst>
              <a:gs pos="0">
                <a:schemeClr val="lt1"/>
              </a:gs>
              <a:gs pos="100000">
                <a:srgbClr val="A3B7B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388" name="Google Shape;388;p45">
            <a:extLst>
              <a:ext uri="{FF2B5EF4-FFF2-40B4-BE49-F238E27FC236}">
                <a16:creationId xmlns:a16="http://schemas.microsoft.com/office/drawing/2014/main" id="{7A7BFB12-BD2C-7DBD-FEE5-15B3E682A21A}"/>
              </a:ext>
            </a:extLst>
          </p:cNvPr>
          <p:cNvGrpSpPr/>
          <p:nvPr/>
        </p:nvGrpSpPr>
        <p:grpSpPr>
          <a:xfrm>
            <a:off x="6792477" y="890912"/>
            <a:ext cx="2125029" cy="403038"/>
            <a:chOff x="6787353" y="621971"/>
            <a:chExt cx="2125029" cy="403038"/>
          </a:xfrm>
        </p:grpSpPr>
        <p:sp>
          <p:nvSpPr>
            <p:cNvPr id="389" name="Google Shape;389;p45">
              <a:extLst>
                <a:ext uri="{FF2B5EF4-FFF2-40B4-BE49-F238E27FC236}">
                  <a16:creationId xmlns:a16="http://schemas.microsoft.com/office/drawing/2014/main" id="{D903C2AE-020B-5583-8BEA-0D0B52F4A4AC}"/>
                </a:ext>
              </a:extLst>
            </p:cNvPr>
            <p:cNvSpPr/>
            <p:nvPr/>
          </p:nvSpPr>
          <p:spPr>
            <a:xfrm rot="10800000">
              <a:off x="6914750" y="684418"/>
              <a:ext cx="199763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45">
              <a:extLst>
                <a:ext uri="{FF2B5EF4-FFF2-40B4-BE49-F238E27FC236}">
                  <a16:creationId xmlns:a16="http://schemas.microsoft.com/office/drawing/2014/main" id="{C64D4D29-01F0-DF37-EBA5-47C74A73BEF5}"/>
                </a:ext>
              </a:extLst>
            </p:cNvPr>
            <p:cNvSpPr/>
            <p:nvPr/>
          </p:nvSpPr>
          <p:spPr>
            <a:xfrm rot="10800000">
              <a:off x="6787353" y="621971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45">
              <a:extLst>
                <a:ext uri="{FF2B5EF4-FFF2-40B4-BE49-F238E27FC236}">
                  <a16:creationId xmlns:a16="http://schemas.microsoft.com/office/drawing/2014/main" id="{3D118C74-B4B3-4ECE-3961-6FD19C0F71A3}"/>
                </a:ext>
              </a:extLst>
            </p:cNvPr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45">
              <a:extLst>
                <a:ext uri="{FF2B5EF4-FFF2-40B4-BE49-F238E27FC236}">
                  <a16:creationId xmlns:a16="http://schemas.microsoft.com/office/drawing/2014/main" id="{0A6FB3F5-B148-87EC-92F8-721D23B3F159}"/>
                </a:ext>
              </a:extLst>
            </p:cNvPr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45">
              <a:extLst>
                <a:ext uri="{FF2B5EF4-FFF2-40B4-BE49-F238E27FC236}">
                  <a16:creationId xmlns:a16="http://schemas.microsoft.com/office/drawing/2014/main" id="{18F22808-4C7D-0C4F-09F0-18CC2992FCE7}"/>
                </a:ext>
              </a:extLst>
            </p:cNvPr>
            <p:cNvSpPr/>
            <p:nvPr/>
          </p:nvSpPr>
          <p:spPr>
            <a:xfrm rot="10800000">
              <a:off x="7833330" y="944251"/>
              <a:ext cx="107905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45">
              <a:extLst>
                <a:ext uri="{FF2B5EF4-FFF2-40B4-BE49-F238E27FC236}">
                  <a16:creationId xmlns:a16="http://schemas.microsoft.com/office/drawing/2014/main" id="{0D78A108-0DE1-FB88-4D2F-0FE210CC7436}"/>
                </a:ext>
              </a:extLst>
            </p:cNvPr>
            <p:cNvSpPr/>
            <p:nvPr/>
          </p:nvSpPr>
          <p:spPr>
            <a:xfrm rot="10800000">
              <a:off x="7692540" y="88180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95" name="Google Shape;395;p45">
            <a:extLst>
              <a:ext uri="{FF2B5EF4-FFF2-40B4-BE49-F238E27FC236}">
                <a16:creationId xmlns:a16="http://schemas.microsoft.com/office/drawing/2014/main" id="{20BAAE87-557F-FBD1-FF59-B37BA9A21CCA}"/>
              </a:ext>
            </a:extLst>
          </p:cNvPr>
          <p:cNvGrpSpPr/>
          <p:nvPr/>
        </p:nvGrpSpPr>
        <p:grpSpPr>
          <a:xfrm>
            <a:off x="291650" y="4461246"/>
            <a:ext cx="4775677" cy="143201"/>
            <a:chOff x="215450" y="4461246"/>
            <a:chExt cx="4775677" cy="143201"/>
          </a:xfrm>
        </p:grpSpPr>
        <p:sp>
          <p:nvSpPr>
            <p:cNvPr id="396" name="Google Shape;396;p45">
              <a:extLst>
                <a:ext uri="{FF2B5EF4-FFF2-40B4-BE49-F238E27FC236}">
                  <a16:creationId xmlns:a16="http://schemas.microsoft.com/office/drawing/2014/main" id="{533284BC-FB91-661A-12F3-D1F6F7221E9D}"/>
                </a:ext>
              </a:extLst>
            </p:cNvPr>
            <p:cNvSpPr/>
            <p:nvPr/>
          </p:nvSpPr>
          <p:spPr>
            <a:xfrm>
              <a:off x="215450" y="4523706"/>
              <a:ext cx="4626789" cy="18288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45">
              <a:extLst>
                <a:ext uri="{FF2B5EF4-FFF2-40B4-BE49-F238E27FC236}">
                  <a16:creationId xmlns:a16="http://schemas.microsoft.com/office/drawing/2014/main" id="{2A9B5F36-DECB-2713-EF70-15251F7B0845}"/>
                </a:ext>
              </a:extLst>
            </p:cNvPr>
            <p:cNvSpPr/>
            <p:nvPr/>
          </p:nvSpPr>
          <p:spPr>
            <a:xfrm>
              <a:off x="4842256" y="4461246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98" name="Google Shape;398;p45">
            <a:extLst>
              <a:ext uri="{FF2B5EF4-FFF2-40B4-BE49-F238E27FC236}">
                <a16:creationId xmlns:a16="http://schemas.microsoft.com/office/drawing/2014/main" id="{B9E1CFFB-415B-3EFC-388C-A87262C7381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600" b="0" i="0" u="none" strike="noStrike" kern="0" cap="none" spc="0" normalizeH="0" baseline="0" noProof="0">
                <a:ln>
                  <a:noFill/>
                </a:ln>
                <a:solidFill>
                  <a:srgbClr val="A3B7B9"/>
                </a:solidFill>
                <a:effectLst/>
                <a:uLnTx/>
                <a:uFillTx/>
                <a:latin typeface="Inconsolata"/>
                <a:ea typeface="Inconsolata"/>
                <a:sym typeface="Inconsolata"/>
              </a:rPr>
              <a:t>00</a:t>
            </a:r>
            <a:fld id="{00000000-1234-1234-1234-123412341234}" type="slidenum">
              <a:rPr kumimoji="0" lang="en" sz="1600" b="0" i="0" u="none" strike="noStrike" kern="0" cap="none" spc="0" normalizeH="0" baseline="0" noProof="0">
                <a:ln>
                  <a:noFill/>
                </a:ln>
                <a:solidFill>
                  <a:srgbClr val="A3B7B9"/>
                </a:solidFill>
                <a:effectLst/>
                <a:uLnTx/>
                <a:uFillTx/>
                <a:latin typeface="Inconsolata"/>
                <a:ea typeface="Inconsolata"/>
                <a:sym typeface="Inconsolata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10</a:t>
            </a:fld>
            <a:endParaRPr kumimoji="0" sz="1600" b="0" i="0" u="none" strike="noStrike" kern="0" cap="none" spc="0" normalizeH="0" baseline="0" noProof="0">
              <a:ln>
                <a:noFill/>
              </a:ln>
              <a:solidFill>
                <a:srgbClr val="A3B7B9"/>
              </a:solidFill>
              <a:effectLst/>
              <a:uLnTx/>
              <a:uFillTx/>
              <a:latin typeface="Inconsolata"/>
              <a:ea typeface="Inconsolata"/>
              <a:sym typeface="Inconsolata"/>
            </a:endParaRPr>
          </a:p>
        </p:txBody>
      </p:sp>
      <p:grpSp>
        <p:nvGrpSpPr>
          <p:cNvPr id="399" name="Google Shape;399;p45">
            <a:extLst>
              <a:ext uri="{FF2B5EF4-FFF2-40B4-BE49-F238E27FC236}">
                <a16:creationId xmlns:a16="http://schemas.microsoft.com/office/drawing/2014/main" id="{5F7D1DB0-8A24-543A-1B63-F727C959B4DC}"/>
              </a:ext>
            </a:extLst>
          </p:cNvPr>
          <p:cNvGrpSpPr/>
          <p:nvPr/>
        </p:nvGrpSpPr>
        <p:grpSpPr>
          <a:xfrm>
            <a:off x="215450" y="4308846"/>
            <a:ext cx="4318477" cy="143201"/>
            <a:chOff x="596450" y="4461246"/>
            <a:chExt cx="4318477" cy="143201"/>
          </a:xfrm>
        </p:grpSpPr>
        <p:sp>
          <p:nvSpPr>
            <p:cNvPr id="400" name="Google Shape;400;p45">
              <a:extLst>
                <a:ext uri="{FF2B5EF4-FFF2-40B4-BE49-F238E27FC236}">
                  <a16:creationId xmlns:a16="http://schemas.microsoft.com/office/drawing/2014/main" id="{CE95A459-D01D-4594-58BD-5D0E8D9C6407}"/>
                </a:ext>
              </a:extLst>
            </p:cNvPr>
            <p:cNvSpPr/>
            <p:nvPr/>
          </p:nvSpPr>
          <p:spPr>
            <a:xfrm>
              <a:off x="596450" y="4523706"/>
              <a:ext cx="4169739" cy="18288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45">
              <a:extLst>
                <a:ext uri="{FF2B5EF4-FFF2-40B4-BE49-F238E27FC236}">
                  <a16:creationId xmlns:a16="http://schemas.microsoft.com/office/drawing/2014/main" id="{4DA8E1DD-D834-5D6A-4C00-A035F32F7A2C}"/>
                </a:ext>
              </a:extLst>
            </p:cNvPr>
            <p:cNvSpPr/>
            <p:nvPr/>
          </p:nvSpPr>
          <p:spPr>
            <a:xfrm>
              <a:off x="4766056" y="4461246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02" name="Google Shape;402;p45">
            <a:extLst>
              <a:ext uri="{FF2B5EF4-FFF2-40B4-BE49-F238E27FC236}">
                <a16:creationId xmlns:a16="http://schemas.microsoft.com/office/drawing/2014/main" id="{D9BCF8DE-40BF-6728-F26E-59EA5C874646}"/>
              </a:ext>
            </a:extLst>
          </p:cNvPr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03" name="Google Shape;403;p45">
            <a:extLst>
              <a:ext uri="{FF2B5EF4-FFF2-40B4-BE49-F238E27FC236}">
                <a16:creationId xmlns:a16="http://schemas.microsoft.com/office/drawing/2014/main" id="{01888626-BA30-5C71-ED89-CE18B9D9AB31}"/>
              </a:ext>
            </a:extLst>
          </p:cNvPr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04" name="Google Shape;404;p45">
            <a:extLst>
              <a:ext uri="{FF2B5EF4-FFF2-40B4-BE49-F238E27FC236}">
                <a16:creationId xmlns:a16="http://schemas.microsoft.com/office/drawing/2014/main" id="{377848F4-85FD-09DE-266D-C5C38CDD7686}"/>
              </a:ext>
            </a:extLst>
          </p:cNvPr>
          <p:cNvSpPr/>
          <p:nvPr/>
        </p:nvSpPr>
        <p:spPr>
          <a:xfrm>
            <a:off x="6544825" y="4438425"/>
            <a:ext cx="1071300" cy="170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096194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E2B0AA-5522-60F2-EC4C-30A25F26F6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DBF6A384-D864-3532-EA38-C7343C5BA561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422288" y="1241420"/>
            <a:ext cx="7241376" cy="2918065"/>
          </a:xfrm>
        </p:spPr>
        <p:txBody>
          <a:bodyPr/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Used in upper layers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An object-oriented protocol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A producer-consumer communication model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Includes device profiles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Seamless bridging and routing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683A242-9575-2724-9097-89C16C2B9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Common Industrial Protocol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BE7E7A-7FB6-FCDA-907F-ABDAF8FBC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654" y="2287344"/>
            <a:ext cx="3131482" cy="2454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2047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383">
          <a:extLst>
            <a:ext uri="{FF2B5EF4-FFF2-40B4-BE49-F238E27FC236}">
              <a16:creationId xmlns:a16="http://schemas.microsoft.com/office/drawing/2014/main" id="{1CA2C646-5252-4602-52A0-33878F35D1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5">
            <a:extLst>
              <a:ext uri="{FF2B5EF4-FFF2-40B4-BE49-F238E27FC236}">
                <a16:creationId xmlns:a16="http://schemas.microsoft.com/office/drawing/2014/main" id="{A6C104A0-6036-3DF4-6341-A83FC1424D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73073" y="1743428"/>
            <a:ext cx="4975722" cy="13700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Controller/Device Connection</a:t>
            </a:r>
            <a:endParaRPr sz="4000" dirty="0"/>
          </a:p>
        </p:txBody>
      </p:sp>
      <p:sp>
        <p:nvSpPr>
          <p:cNvPr id="386" name="Google Shape;386;p45">
            <a:extLst>
              <a:ext uri="{FF2B5EF4-FFF2-40B4-BE49-F238E27FC236}">
                <a16:creationId xmlns:a16="http://schemas.microsoft.com/office/drawing/2014/main" id="{B6DBA2D1-D938-4394-EC16-84E744855D54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11300" y="1851073"/>
            <a:ext cx="1406700" cy="104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87" name="Google Shape;387;p45">
            <a:extLst>
              <a:ext uri="{FF2B5EF4-FFF2-40B4-BE49-F238E27FC236}">
                <a16:creationId xmlns:a16="http://schemas.microsoft.com/office/drawing/2014/main" id="{DF3D8106-EDA5-A927-B8F7-C34B2D3DCA34}"/>
              </a:ext>
            </a:extLst>
          </p:cNvPr>
          <p:cNvSpPr/>
          <p:nvPr/>
        </p:nvSpPr>
        <p:spPr>
          <a:xfrm>
            <a:off x="1011300" y="1671823"/>
            <a:ext cx="1406700" cy="1406700"/>
          </a:xfrm>
          <a:prstGeom prst="donut">
            <a:avLst>
              <a:gd name="adj" fmla="val 1777"/>
            </a:avLst>
          </a:prstGeom>
          <a:gradFill>
            <a:gsLst>
              <a:gs pos="0">
                <a:schemeClr val="lt1"/>
              </a:gs>
              <a:gs pos="100000">
                <a:srgbClr val="A3B7B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388" name="Google Shape;388;p45">
            <a:extLst>
              <a:ext uri="{FF2B5EF4-FFF2-40B4-BE49-F238E27FC236}">
                <a16:creationId xmlns:a16="http://schemas.microsoft.com/office/drawing/2014/main" id="{BADBF1C9-48E6-9364-B85D-361C01D8798E}"/>
              </a:ext>
            </a:extLst>
          </p:cNvPr>
          <p:cNvGrpSpPr/>
          <p:nvPr/>
        </p:nvGrpSpPr>
        <p:grpSpPr>
          <a:xfrm>
            <a:off x="6792477" y="890912"/>
            <a:ext cx="2125029" cy="403038"/>
            <a:chOff x="6787353" y="621971"/>
            <a:chExt cx="2125029" cy="403038"/>
          </a:xfrm>
        </p:grpSpPr>
        <p:sp>
          <p:nvSpPr>
            <p:cNvPr id="389" name="Google Shape;389;p45">
              <a:extLst>
                <a:ext uri="{FF2B5EF4-FFF2-40B4-BE49-F238E27FC236}">
                  <a16:creationId xmlns:a16="http://schemas.microsoft.com/office/drawing/2014/main" id="{D34A855E-E7C4-6D00-5853-C1C42D074A6F}"/>
                </a:ext>
              </a:extLst>
            </p:cNvPr>
            <p:cNvSpPr/>
            <p:nvPr/>
          </p:nvSpPr>
          <p:spPr>
            <a:xfrm rot="10800000">
              <a:off x="6914750" y="684418"/>
              <a:ext cx="199763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45">
              <a:extLst>
                <a:ext uri="{FF2B5EF4-FFF2-40B4-BE49-F238E27FC236}">
                  <a16:creationId xmlns:a16="http://schemas.microsoft.com/office/drawing/2014/main" id="{9655708B-6E1C-E5AA-2067-EF0143BF0CB4}"/>
                </a:ext>
              </a:extLst>
            </p:cNvPr>
            <p:cNvSpPr/>
            <p:nvPr/>
          </p:nvSpPr>
          <p:spPr>
            <a:xfrm rot="10800000">
              <a:off x="6787353" y="621971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45">
              <a:extLst>
                <a:ext uri="{FF2B5EF4-FFF2-40B4-BE49-F238E27FC236}">
                  <a16:creationId xmlns:a16="http://schemas.microsoft.com/office/drawing/2014/main" id="{EB0F82A3-1B03-7788-7396-DB27BFA877C1}"/>
                </a:ext>
              </a:extLst>
            </p:cNvPr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45">
              <a:extLst>
                <a:ext uri="{FF2B5EF4-FFF2-40B4-BE49-F238E27FC236}">
                  <a16:creationId xmlns:a16="http://schemas.microsoft.com/office/drawing/2014/main" id="{027DF60E-8DB0-6677-7BFD-A1459D5423B0}"/>
                </a:ext>
              </a:extLst>
            </p:cNvPr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45">
              <a:extLst>
                <a:ext uri="{FF2B5EF4-FFF2-40B4-BE49-F238E27FC236}">
                  <a16:creationId xmlns:a16="http://schemas.microsoft.com/office/drawing/2014/main" id="{5D2FE892-5E6D-2B94-525E-98EC8FDD3B6F}"/>
                </a:ext>
              </a:extLst>
            </p:cNvPr>
            <p:cNvSpPr/>
            <p:nvPr/>
          </p:nvSpPr>
          <p:spPr>
            <a:xfrm rot="10800000">
              <a:off x="7833330" y="944251"/>
              <a:ext cx="107905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45">
              <a:extLst>
                <a:ext uri="{FF2B5EF4-FFF2-40B4-BE49-F238E27FC236}">
                  <a16:creationId xmlns:a16="http://schemas.microsoft.com/office/drawing/2014/main" id="{9B217EAD-C0AC-65A8-B89D-563ABCC081BC}"/>
                </a:ext>
              </a:extLst>
            </p:cNvPr>
            <p:cNvSpPr/>
            <p:nvPr/>
          </p:nvSpPr>
          <p:spPr>
            <a:xfrm rot="10800000">
              <a:off x="7692540" y="88180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95" name="Google Shape;395;p45">
            <a:extLst>
              <a:ext uri="{FF2B5EF4-FFF2-40B4-BE49-F238E27FC236}">
                <a16:creationId xmlns:a16="http://schemas.microsoft.com/office/drawing/2014/main" id="{6D019494-5A15-2541-6802-B03D18E0FECA}"/>
              </a:ext>
            </a:extLst>
          </p:cNvPr>
          <p:cNvGrpSpPr/>
          <p:nvPr/>
        </p:nvGrpSpPr>
        <p:grpSpPr>
          <a:xfrm>
            <a:off x="291650" y="4461246"/>
            <a:ext cx="4775677" cy="143201"/>
            <a:chOff x="215450" y="4461246"/>
            <a:chExt cx="4775677" cy="143201"/>
          </a:xfrm>
        </p:grpSpPr>
        <p:sp>
          <p:nvSpPr>
            <p:cNvPr id="396" name="Google Shape;396;p45">
              <a:extLst>
                <a:ext uri="{FF2B5EF4-FFF2-40B4-BE49-F238E27FC236}">
                  <a16:creationId xmlns:a16="http://schemas.microsoft.com/office/drawing/2014/main" id="{3253D185-0F58-2F30-6EF4-5DE321AD6723}"/>
                </a:ext>
              </a:extLst>
            </p:cNvPr>
            <p:cNvSpPr/>
            <p:nvPr/>
          </p:nvSpPr>
          <p:spPr>
            <a:xfrm>
              <a:off x="215450" y="4523706"/>
              <a:ext cx="4626789" cy="18288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45">
              <a:extLst>
                <a:ext uri="{FF2B5EF4-FFF2-40B4-BE49-F238E27FC236}">
                  <a16:creationId xmlns:a16="http://schemas.microsoft.com/office/drawing/2014/main" id="{842EBD4F-9F08-10B1-08C4-F336FC2A437A}"/>
                </a:ext>
              </a:extLst>
            </p:cNvPr>
            <p:cNvSpPr/>
            <p:nvPr/>
          </p:nvSpPr>
          <p:spPr>
            <a:xfrm>
              <a:off x="4842256" y="4461246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98" name="Google Shape;398;p45">
            <a:extLst>
              <a:ext uri="{FF2B5EF4-FFF2-40B4-BE49-F238E27FC236}">
                <a16:creationId xmlns:a16="http://schemas.microsoft.com/office/drawing/2014/main" id="{4E5191D6-AA8E-B61A-BE9A-FDF959C3E72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600" b="0" i="0" u="none" strike="noStrike" kern="0" cap="none" spc="0" normalizeH="0" baseline="0" noProof="0">
                <a:ln>
                  <a:noFill/>
                </a:ln>
                <a:solidFill>
                  <a:srgbClr val="A3B7B9"/>
                </a:solidFill>
                <a:effectLst/>
                <a:uLnTx/>
                <a:uFillTx/>
                <a:latin typeface="Inconsolata"/>
                <a:ea typeface="Inconsolata"/>
                <a:sym typeface="Inconsolata"/>
              </a:rPr>
              <a:t>00</a:t>
            </a:r>
            <a:fld id="{00000000-1234-1234-1234-123412341234}" type="slidenum">
              <a:rPr kumimoji="0" lang="en" sz="1600" b="0" i="0" u="none" strike="noStrike" kern="0" cap="none" spc="0" normalizeH="0" baseline="0" noProof="0">
                <a:ln>
                  <a:noFill/>
                </a:ln>
                <a:solidFill>
                  <a:srgbClr val="A3B7B9"/>
                </a:solidFill>
                <a:effectLst/>
                <a:uLnTx/>
                <a:uFillTx/>
                <a:latin typeface="Inconsolata"/>
                <a:ea typeface="Inconsolata"/>
                <a:sym typeface="Inconsolata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12</a:t>
            </a:fld>
            <a:endParaRPr kumimoji="0" sz="1600" b="0" i="0" u="none" strike="noStrike" kern="0" cap="none" spc="0" normalizeH="0" baseline="0" noProof="0">
              <a:ln>
                <a:noFill/>
              </a:ln>
              <a:solidFill>
                <a:srgbClr val="A3B7B9"/>
              </a:solidFill>
              <a:effectLst/>
              <a:uLnTx/>
              <a:uFillTx/>
              <a:latin typeface="Inconsolata"/>
              <a:ea typeface="Inconsolata"/>
              <a:sym typeface="Inconsolata"/>
            </a:endParaRPr>
          </a:p>
        </p:txBody>
      </p:sp>
      <p:grpSp>
        <p:nvGrpSpPr>
          <p:cNvPr id="399" name="Google Shape;399;p45">
            <a:extLst>
              <a:ext uri="{FF2B5EF4-FFF2-40B4-BE49-F238E27FC236}">
                <a16:creationId xmlns:a16="http://schemas.microsoft.com/office/drawing/2014/main" id="{2DB4C7D6-A18D-EA8B-642C-63602904B09B}"/>
              </a:ext>
            </a:extLst>
          </p:cNvPr>
          <p:cNvGrpSpPr/>
          <p:nvPr/>
        </p:nvGrpSpPr>
        <p:grpSpPr>
          <a:xfrm>
            <a:off x="215450" y="4308846"/>
            <a:ext cx="4318477" cy="143201"/>
            <a:chOff x="596450" y="4461246"/>
            <a:chExt cx="4318477" cy="143201"/>
          </a:xfrm>
        </p:grpSpPr>
        <p:sp>
          <p:nvSpPr>
            <p:cNvPr id="400" name="Google Shape;400;p45">
              <a:extLst>
                <a:ext uri="{FF2B5EF4-FFF2-40B4-BE49-F238E27FC236}">
                  <a16:creationId xmlns:a16="http://schemas.microsoft.com/office/drawing/2014/main" id="{18670D14-6C53-FC98-BECA-76B28F5DF0E2}"/>
                </a:ext>
              </a:extLst>
            </p:cNvPr>
            <p:cNvSpPr/>
            <p:nvPr/>
          </p:nvSpPr>
          <p:spPr>
            <a:xfrm>
              <a:off x="596450" y="4523706"/>
              <a:ext cx="4169739" cy="18288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45">
              <a:extLst>
                <a:ext uri="{FF2B5EF4-FFF2-40B4-BE49-F238E27FC236}">
                  <a16:creationId xmlns:a16="http://schemas.microsoft.com/office/drawing/2014/main" id="{CA4BF5C0-D948-4AB1-A6C2-DE19AE52E004}"/>
                </a:ext>
              </a:extLst>
            </p:cNvPr>
            <p:cNvSpPr/>
            <p:nvPr/>
          </p:nvSpPr>
          <p:spPr>
            <a:xfrm>
              <a:off x="4766056" y="4461246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02" name="Google Shape;402;p45">
            <a:extLst>
              <a:ext uri="{FF2B5EF4-FFF2-40B4-BE49-F238E27FC236}">
                <a16:creationId xmlns:a16="http://schemas.microsoft.com/office/drawing/2014/main" id="{CD9080B8-88F7-6B20-0428-D64C5864A2E4}"/>
              </a:ext>
            </a:extLst>
          </p:cNvPr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03" name="Google Shape;403;p45">
            <a:extLst>
              <a:ext uri="{FF2B5EF4-FFF2-40B4-BE49-F238E27FC236}">
                <a16:creationId xmlns:a16="http://schemas.microsoft.com/office/drawing/2014/main" id="{A7E1075C-CB7F-53C4-8B28-4FDB237F26F5}"/>
              </a:ext>
            </a:extLst>
          </p:cNvPr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04" name="Google Shape;404;p45">
            <a:extLst>
              <a:ext uri="{FF2B5EF4-FFF2-40B4-BE49-F238E27FC236}">
                <a16:creationId xmlns:a16="http://schemas.microsoft.com/office/drawing/2014/main" id="{8E96D6C3-7C03-4031-103E-A462C3B81CB2}"/>
              </a:ext>
            </a:extLst>
          </p:cNvPr>
          <p:cNvSpPr/>
          <p:nvPr/>
        </p:nvSpPr>
        <p:spPr>
          <a:xfrm>
            <a:off x="6544825" y="4438425"/>
            <a:ext cx="1071300" cy="170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802131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CE60CB-ECF4-71E2-CD83-2791EE5A3F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2EDBFC66-63D8-5249-C73E-CED475A7876D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720000" y="1234332"/>
            <a:ext cx="7241376" cy="2918065"/>
          </a:xfrm>
        </p:spPr>
        <p:txBody>
          <a:bodyPr/>
          <a:lstStyle/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Simplifies the packaging and the movement of data contained in the I/O messages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Provides connection objects that are almost entirely configured at the time the device powers-up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The message type used is determined based on how the device is configured and the requirements of the application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Types of I/O messages: Polled, Cyclic and Change-of-state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43EC273-D27A-B14A-EF07-2067C8B71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925" y="469114"/>
            <a:ext cx="8516149" cy="432900"/>
          </a:xfrm>
        </p:spPr>
        <p:txBody>
          <a:bodyPr/>
          <a:lstStyle/>
          <a:p>
            <a:r>
              <a:rPr lang="en-US" sz="2800" dirty="0"/>
              <a:t>Predefined Controller/ Device Connection Set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4716563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383">
          <a:extLst>
            <a:ext uri="{FF2B5EF4-FFF2-40B4-BE49-F238E27FC236}">
              <a16:creationId xmlns:a16="http://schemas.microsoft.com/office/drawing/2014/main" id="{A4044CBE-8F8C-89ED-4F80-CE1D5C2EC6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5">
            <a:extLst>
              <a:ext uri="{FF2B5EF4-FFF2-40B4-BE49-F238E27FC236}">
                <a16:creationId xmlns:a16="http://schemas.microsoft.com/office/drawing/2014/main" id="{60095B65-9723-9401-5400-DF80E2F59F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73073" y="1743428"/>
            <a:ext cx="4975722" cy="13700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Conclusion</a:t>
            </a:r>
            <a:endParaRPr sz="4000" dirty="0"/>
          </a:p>
        </p:txBody>
      </p:sp>
      <p:sp>
        <p:nvSpPr>
          <p:cNvPr id="386" name="Google Shape;386;p45">
            <a:extLst>
              <a:ext uri="{FF2B5EF4-FFF2-40B4-BE49-F238E27FC236}">
                <a16:creationId xmlns:a16="http://schemas.microsoft.com/office/drawing/2014/main" id="{C90DF18E-F383-8504-BCBF-95523A1EA4E4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011300" y="1851073"/>
            <a:ext cx="1406700" cy="104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387" name="Google Shape;387;p45">
            <a:extLst>
              <a:ext uri="{FF2B5EF4-FFF2-40B4-BE49-F238E27FC236}">
                <a16:creationId xmlns:a16="http://schemas.microsoft.com/office/drawing/2014/main" id="{B3CBDD0C-40D2-2C6E-C23B-FF7C84A63694}"/>
              </a:ext>
            </a:extLst>
          </p:cNvPr>
          <p:cNvSpPr/>
          <p:nvPr/>
        </p:nvSpPr>
        <p:spPr>
          <a:xfrm>
            <a:off x="1011300" y="1671823"/>
            <a:ext cx="1406700" cy="1406700"/>
          </a:xfrm>
          <a:prstGeom prst="donut">
            <a:avLst>
              <a:gd name="adj" fmla="val 1777"/>
            </a:avLst>
          </a:prstGeom>
          <a:gradFill>
            <a:gsLst>
              <a:gs pos="0">
                <a:schemeClr val="lt1"/>
              </a:gs>
              <a:gs pos="100000">
                <a:srgbClr val="A3B7B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388" name="Google Shape;388;p45">
            <a:extLst>
              <a:ext uri="{FF2B5EF4-FFF2-40B4-BE49-F238E27FC236}">
                <a16:creationId xmlns:a16="http://schemas.microsoft.com/office/drawing/2014/main" id="{F680C823-D395-8EDD-07C8-A6A9AA1D0FA0}"/>
              </a:ext>
            </a:extLst>
          </p:cNvPr>
          <p:cNvGrpSpPr/>
          <p:nvPr/>
        </p:nvGrpSpPr>
        <p:grpSpPr>
          <a:xfrm>
            <a:off x="6792477" y="890912"/>
            <a:ext cx="2125029" cy="403038"/>
            <a:chOff x="6787353" y="621971"/>
            <a:chExt cx="2125029" cy="403038"/>
          </a:xfrm>
        </p:grpSpPr>
        <p:sp>
          <p:nvSpPr>
            <p:cNvPr id="389" name="Google Shape;389;p45">
              <a:extLst>
                <a:ext uri="{FF2B5EF4-FFF2-40B4-BE49-F238E27FC236}">
                  <a16:creationId xmlns:a16="http://schemas.microsoft.com/office/drawing/2014/main" id="{502E9289-1E55-AADD-55C3-94B3DA6F4D07}"/>
                </a:ext>
              </a:extLst>
            </p:cNvPr>
            <p:cNvSpPr/>
            <p:nvPr/>
          </p:nvSpPr>
          <p:spPr>
            <a:xfrm rot="10800000">
              <a:off x="6914750" y="684418"/>
              <a:ext cx="199763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45">
              <a:extLst>
                <a:ext uri="{FF2B5EF4-FFF2-40B4-BE49-F238E27FC236}">
                  <a16:creationId xmlns:a16="http://schemas.microsoft.com/office/drawing/2014/main" id="{55DE4974-7E48-C458-8497-91BAF75C67F8}"/>
                </a:ext>
              </a:extLst>
            </p:cNvPr>
            <p:cNvSpPr/>
            <p:nvPr/>
          </p:nvSpPr>
          <p:spPr>
            <a:xfrm rot="10800000">
              <a:off x="6787353" y="621971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45">
              <a:extLst>
                <a:ext uri="{FF2B5EF4-FFF2-40B4-BE49-F238E27FC236}">
                  <a16:creationId xmlns:a16="http://schemas.microsoft.com/office/drawing/2014/main" id="{0B8EF272-3790-1F2E-BEAD-DAA61FE2DB2E}"/>
                </a:ext>
              </a:extLst>
            </p:cNvPr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45">
              <a:extLst>
                <a:ext uri="{FF2B5EF4-FFF2-40B4-BE49-F238E27FC236}">
                  <a16:creationId xmlns:a16="http://schemas.microsoft.com/office/drawing/2014/main" id="{C1935905-8F3F-BCD8-0FC8-4923EB36A245}"/>
                </a:ext>
              </a:extLst>
            </p:cNvPr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45">
              <a:extLst>
                <a:ext uri="{FF2B5EF4-FFF2-40B4-BE49-F238E27FC236}">
                  <a16:creationId xmlns:a16="http://schemas.microsoft.com/office/drawing/2014/main" id="{A811AE0E-B196-DA77-46F4-623060764D47}"/>
                </a:ext>
              </a:extLst>
            </p:cNvPr>
            <p:cNvSpPr/>
            <p:nvPr/>
          </p:nvSpPr>
          <p:spPr>
            <a:xfrm rot="10800000">
              <a:off x="7833330" y="944251"/>
              <a:ext cx="107905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45">
              <a:extLst>
                <a:ext uri="{FF2B5EF4-FFF2-40B4-BE49-F238E27FC236}">
                  <a16:creationId xmlns:a16="http://schemas.microsoft.com/office/drawing/2014/main" id="{18B3C82E-EE34-8C22-9769-8C8312C56785}"/>
                </a:ext>
              </a:extLst>
            </p:cNvPr>
            <p:cNvSpPr/>
            <p:nvPr/>
          </p:nvSpPr>
          <p:spPr>
            <a:xfrm rot="10800000">
              <a:off x="7692540" y="88180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95" name="Google Shape;395;p45">
            <a:extLst>
              <a:ext uri="{FF2B5EF4-FFF2-40B4-BE49-F238E27FC236}">
                <a16:creationId xmlns:a16="http://schemas.microsoft.com/office/drawing/2014/main" id="{534FBE1D-3CF9-152F-02D4-2B3D5C87E04D}"/>
              </a:ext>
            </a:extLst>
          </p:cNvPr>
          <p:cNvGrpSpPr/>
          <p:nvPr/>
        </p:nvGrpSpPr>
        <p:grpSpPr>
          <a:xfrm>
            <a:off x="291650" y="4461246"/>
            <a:ext cx="4775677" cy="143201"/>
            <a:chOff x="215450" y="4461246"/>
            <a:chExt cx="4775677" cy="143201"/>
          </a:xfrm>
        </p:grpSpPr>
        <p:sp>
          <p:nvSpPr>
            <p:cNvPr id="396" name="Google Shape;396;p45">
              <a:extLst>
                <a:ext uri="{FF2B5EF4-FFF2-40B4-BE49-F238E27FC236}">
                  <a16:creationId xmlns:a16="http://schemas.microsoft.com/office/drawing/2014/main" id="{213C16E7-5F13-D0B9-1422-A482A9AE2028}"/>
                </a:ext>
              </a:extLst>
            </p:cNvPr>
            <p:cNvSpPr/>
            <p:nvPr/>
          </p:nvSpPr>
          <p:spPr>
            <a:xfrm>
              <a:off x="215450" y="4523706"/>
              <a:ext cx="4626789" cy="18288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45">
              <a:extLst>
                <a:ext uri="{FF2B5EF4-FFF2-40B4-BE49-F238E27FC236}">
                  <a16:creationId xmlns:a16="http://schemas.microsoft.com/office/drawing/2014/main" id="{5F4F010E-3273-9A69-9DAC-DA0861E360C5}"/>
                </a:ext>
              </a:extLst>
            </p:cNvPr>
            <p:cNvSpPr/>
            <p:nvPr/>
          </p:nvSpPr>
          <p:spPr>
            <a:xfrm>
              <a:off x="4842256" y="4461246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98" name="Google Shape;398;p45">
            <a:extLst>
              <a:ext uri="{FF2B5EF4-FFF2-40B4-BE49-F238E27FC236}">
                <a16:creationId xmlns:a16="http://schemas.microsoft.com/office/drawing/2014/main" id="{2175BEE9-8640-3322-3373-D47A7FD740D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600" b="0" i="0" u="none" strike="noStrike" kern="0" cap="none" spc="0" normalizeH="0" baseline="0" noProof="0">
                <a:ln>
                  <a:noFill/>
                </a:ln>
                <a:solidFill>
                  <a:srgbClr val="A3B7B9"/>
                </a:solidFill>
                <a:effectLst/>
                <a:uLnTx/>
                <a:uFillTx/>
                <a:latin typeface="Inconsolata"/>
                <a:ea typeface="Inconsolata"/>
                <a:sym typeface="Inconsolata"/>
              </a:rPr>
              <a:t>00</a:t>
            </a:r>
            <a:fld id="{00000000-1234-1234-1234-123412341234}" type="slidenum">
              <a:rPr kumimoji="0" lang="en" sz="1600" b="0" i="0" u="none" strike="noStrike" kern="0" cap="none" spc="0" normalizeH="0" baseline="0" noProof="0">
                <a:ln>
                  <a:noFill/>
                </a:ln>
                <a:solidFill>
                  <a:srgbClr val="A3B7B9"/>
                </a:solidFill>
                <a:effectLst/>
                <a:uLnTx/>
                <a:uFillTx/>
                <a:latin typeface="Inconsolata"/>
                <a:ea typeface="Inconsolata"/>
                <a:sym typeface="Inconsolata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14</a:t>
            </a:fld>
            <a:endParaRPr kumimoji="0" sz="1600" b="0" i="0" u="none" strike="noStrike" kern="0" cap="none" spc="0" normalizeH="0" baseline="0" noProof="0">
              <a:ln>
                <a:noFill/>
              </a:ln>
              <a:solidFill>
                <a:srgbClr val="A3B7B9"/>
              </a:solidFill>
              <a:effectLst/>
              <a:uLnTx/>
              <a:uFillTx/>
              <a:latin typeface="Inconsolata"/>
              <a:ea typeface="Inconsolata"/>
              <a:sym typeface="Inconsolata"/>
            </a:endParaRPr>
          </a:p>
        </p:txBody>
      </p:sp>
      <p:grpSp>
        <p:nvGrpSpPr>
          <p:cNvPr id="399" name="Google Shape;399;p45">
            <a:extLst>
              <a:ext uri="{FF2B5EF4-FFF2-40B4-BE49-F238E27FC236}">
                <a16:creationId xmlns:a16="http://schemas.microsoft.com/office/drawing/2014/main" id="{4AC6B339-7835-B67F-2B83-BB06EF128D80}"/>
              </a:ext>
            </a:extLst>
          </p:cNvPr>
          <p:cNvGrpSpPr/>
          <p:nvPr/>
        </p:nvGrpSpPr>
        <p:grpSpPr>
          <a:xfrm>
            <a:off x="215450" y="4308846"/>
            <a:ext cx="4318477" cy="143201"/>
            <a:chOff x="596450" y="4461246"/>
            <a:chExt cx="4318477" cy="143201"/>
          </a:xfrm>
        </p:grpSpPr>
        <p:sp>
          <p:nvSpPr>
            <p:cNvPr id="400" name="Google Shape;400;p45">
              <a:extLst>
                <a:ext uri="{FF2B5EF4-FFF2-40B4-BE49-F238E27FC236}">
                  <a16:creationId xmlns:a16="http://schemas.microsoft.com/office/drawing/2014/main" id="{1221E244-E067-6D02-AFD3-DFFC1A665971}"/>
                </a:ext>
              </a:extLst>
            </p:cNvPr>
            <p:cNvSpPr/>
            <p:nvPr/>
          </p:nvSpPr>
          <p:spPr>
            <a:xfrm>
              <a:off x="596450" y="4523706"/>
              <a:ext cx="4169739" cy="18288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45">
              <a:extLst>
                <a:ext uri="{FF2B5EF4-FFF2-40B4-BE49-F238E27FC236}">
                  <a16:creationId xmlns:a16="http://schemas.microsoft.com/office/drawing/2014/main" id="{3203DAD3-73B5-3F22-367B-94137000E975}"/>
                </a:ext>
              </a:extLst>
            </p:cNvPr>
            <p:cNvSpPr/>
            <p:nvPr/>
          </p:nvSpPr>
          <p:spPr>
            <a:xfrm>
              <a:off x="4766056" y="4461246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02" name="Google Shape;402;p45">
            <a:extLst>
              <a:ext uri="{FF2B5EF4-FFF2-40B4-BE49-F238E27FC236}">
                <a16:creationId xmlns:a16="http://schemas.microsoft.com/office/drawing/2014/main" id="{AC7C3DDC-25C9-D136-B820-CE16C7467A5A}"/>
              </a:ext>
            </a:extLst>
          </p:cNvPr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03" name="Google Shape;403;p45">
            <a:extLst>
              <a:ext uri="{FF2B5EF4-FFF2-40B4-BE49-F238E27FC236}">
                <a16:creationId xmlns:a16="http://schemas.microsoft.com/office/drawing/2014/main" id="{88329F61-4611-0DF5-CBC7-99D3D7DD3488}"/>
              </a:ext>
            </a:extLst>
          </p:cNvPr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04" name="Google Shape;404;p45">
            <a:extLst>
              <a:ext uri="{FF2B5EF4-FFF2-40B4-BE49-F238E27FC236}">
                <a16:creationId xmlns:a16="http://schemas.microsoft.com/office/drawing/2014/main" id="{32B77977-EB27-3CBA-0860-3027F4BCE7CD}"/>
              </a:ext>
            </a:extLst>
          </p:cNvPr>
          <p:cNvSpPr/>
          <p:nvPr/>
        </p:nvSpPr>
        <p:spPr>
          <a:xfrm>
            <a:off x="6544825" y="4438425"/>
            <a:ext cx="1071300" cy="170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756778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Google Shape;409;p46"/>
          <p:cNvPicPr preferRelativeResize="0"/>
          <p:nvPr/>
        </p:nvPicPr>
        <p:blipFill rotWithShape="1">
          <a:blip r:embed="rId3">
            <a:alphaModFix/>
          </a:blip>
          <a:srcRect t="24530" b="12813"/>
          <a:stretch/>
        </p:blipFill>
        <p:spPr>
          <a:xfrm>
            <a:off x="5618450" y="1529825"/>
            <a:ext cx="2256900" cy="2121900"/>
          </a:xfrm>
          <a:prstGeom prst="snip2DiagRect">
            <a:avLst>
              <a:gd name="adj1" fmla="val 17622"/>
              <a:gd name="adj2" fmla="val 1666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</p:pic>
      <p:sp>
        <p:nvSpPr>
          <p:cNvPr id="410" name="Google Shape;410;p46"/>
          <p:cNvSpPr txBox="1">
            <a:spLocks noGrp="1"/>
          </p:cNvSpPr>
          <p:nvPr>
            <p:ph type="body" idx="1"/>
          </p:nvPr>
        </p:nvSpPr>
        <p:spPr>
          <a:xfrm>
            <a:off x="1053050" y="1406900"/>
            <a:ext cx="4302900" cy="25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50000"/>
              </a:lnSpc>
              <a:buClr>
                <a:srgbClr val="273D40"/>
              </a:buClr>
              <a:buSzPts val="600"/>
            </a:pPr>
            <a:r>
              <a:rPr lang="en-US" sz="1600" dirty="0" err="1"/>
              <a:t>DeviceNet</a:t>
            </a:r>
            <a:r>
              <a:rPr lang="en-US" sz="1600" dirty="0"/>
              <a:t> is a proven, flexible, and efficient industrial network</a:t>
            </a:r>
          </a:p>
          <a:p>
            <a:pPr marL="285750" indent="-285750">
              <a:lnSpc>
                <a:spcPct val="150000"/>
              </a:lnSpc>
              <a:buClr>
                <a:srgbClr val="273D40"/>
              </a:buClr>
              <a:buSzPts val="600"/>
            </a:pPr>
            <a:r>
              <a:rPr lang="en-US" sz="1600" dirty="0"/>
              <a:t>Enables real-time communication in manufacturing environments</a:t>
            </a:r>
          </a:p>
          <a:p>
            <a:pPr marL="285750" indent="-285750">
              <a:lnSpc>
                <a:spcPct val="150000"/>
              </a:lnSpc>
              <a:buClr>
                <a:srgbClr val="273D40"/>
              </a:buClr>
              <a:buSzPts val="600"/>
            </a:pPr>
            <a:r>
              <a:rPr lang="en-US" sz="1600" dirty="0"/>
              <a:t>Still widely used despite the rise of industrial Ethernet solutions</a:t>
            </a:r>
            <a:endParaRPr lang="en-US" sz="1600" dirty="0">
              <a:solidFill>
                <a:schemeClr val="lt1"/>
              </a:solidFill>
            </a:endParaRPr>
          </a:p>
        </p:txBody>
      </p:sp>
      <p:sp>
        <p:nvSpPr>
          <p:cNvPr id="411" name="Google Shape;411;p46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Conclusion</a:t>
            </a:r>
            <a:endParaRPr dirty="0"/>
          </a:p>
        </p:txBody>
      </p:sp>
      <p:grpSp>
        <p:nvGrpSpPr>
          <p:cNvPr id="412" name="Google Shape;412;p46"/>
          <p:cNvGrpSpPr/>
          <p:nvPr/>
        </p:nvGrpSpPr>
        <p:grpSpPr>
          <a:xfrm flipH="1">
            <a:off x="243549" y="3925412"/>
            <a:ext cx="2125029" cy="403038"/>
            <a:chOff x="6787353" y="621971"/>
            <a:chExt cx="2125029" cy="403038"/>
          </a:xfrm>
        </p:grpSpPr>
        <p:sp>
          <p:nvSpPr>
            <p:cNvPr id="413" name="Google Shape;413;p46"/>
            <p:cNvSpPr/>
            <p:nvPr/>
          </p:nvSpPr>
          <p:spPr>
            <a:xfrm rot="10800000">
              <a:off x="6914750" y="684418"/>
              <a:ext cx="199763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46"/>
            <p:cNvSpPr/>
            <p:nvPr/>
          </p:nvSpPr>
          <p:spPr>
            <a:xfrm rot="10800000">
              <a:off x="6787353" y="621971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46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46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46"/>
            <p:cNvSpPr/>
            <p:nvPr/>
          </p:nvSpPr>
          <p:spPr>
            <a:xfrm rot="10800000">
              <a:off x="7833330" y="944251"/>
              <a:ext cx="107905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46"/>
            <p:cNvSpPr/>
            <p:nvPr/>
          </p:nvSpPr>
          <p:spPr>
            <a:xfrm rot="10800000">
              <a:off x="7692540" y="88180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19" name="Google Shape;419;p46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20" name="Google Shape;420;p46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21" name="Google Shape;421;p46"/>
          <p:cNvSpPr/>
          <p:nvPr/>
        </p:nvSpPr>
        <p:spPr>
          <a:xfrm>
            <a:off x="6544825" y="4438425"/>
            <a:ext cx="1071300" cy="170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68129373-9BED-8074-C56E-34C7BE9B44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0681" y="1082536"/>
            <a:ext cx="8122638" cy="3372110"/>
          </a:xfrm>
        </p:spPr>
        <p:txBody>
          <a:bodyPr/>
          <a:lstStyle/>
          <a:p>
            <a:pPr marL="139700" indent="0"/>
            <a:r>
              <a:rPr lang="en-US" dirty="0">
                <a:hlinkClick r:id="rId2"/>
              </a:rPr>
              <a:t>https://scadahacker.com/library/Documents/ICS_Protocols/ODVA%20-%20DeviceNet%20-%20CIP%20on%20CAN.pdf</a:t>
            </a:r>
            <a:endParaRPr lang="en-US" dirty="0"/>
          </a:p>
          <a:p>
            <a:pPr marL="139700" indent="0"/>
            <a:endParaRPr lang="en-US" dirty="0"/>
          </a:p>
          <a:p>
            <a:pPr marL="139700" indent="0"/>
            <a:r>
              <a:rPr lang="en-US" dirty="0">
                <a:hlinkClick r:id="rId3"/>
              </a:rPr>
              <a:t>https://www.embien.com/industrial-insights/a-comprehensive-guide-to-odva-devicenet-protocol</a:t>
            </a:r>
            <a:endParaRPr lang="en-US" dirty="0"/>
          </a:p>
          <a:p>
            <a:pPr marL="139700" indent="0"/>
            <a:endParaRPr lang="en-US" dirty="0"/>
          </a:p>
          <a:p>
            <a:pPr marL="139700" indent="0"/>
            <a:r>
              <a:rPr lang="en-US" dirty="0">
                <a:hlinkClick r:id="rId4"/>
              </a:rPr>
              <a:t>https://www.odva.org/wp-content/uploads/2021/05/PUB00026R5_Tech-Series-DeviceNet.pdf</a:t>
            </a:r>
            <a:endParaRPr lang="en-US" dirty="0"/>
          </a:p>
          <a:p>
            <a:pPr marL="139700" indent="0"/>
            <a:endParaRPr lang="en-US" dirty="0"/>
          </a:p>
          <a:p>
            <a:pPr marL="139700" indent="0"/>
            <a:r>
              <a:rPr lang="en-US" dirty="0">
                <a:hlinkClick r:id="rId5"/>
              </a:rPr>
              <a:t>https://www.rtautomation.com/technologies/devicenet/?srsltid=AfmBOor9PYyAzcOueZ2aIAmgdghhdzgZNiKAi_S6VT4y_wUexdJtf230</a:t>
            </a:r>
            <a:endParaRPr lang="en-US" dirty="0"/>
          </a:p>
          <a:p>
            <a:pPr marL="139700" indent="0"/>
            <a:endParaRPr lang="en-US" dirty="0"/>
          </a:p>
          <a:p>
            <a:pPr marL="139700" indent="0"/>
            <a:r>
              <a:rPr lang="en-US" dirty="0">
                <a:hlinkClick r:id="rId6"/>
              </a:rPr>
              <a:t>https://www.odva.org/technology-standards/key-technologies/common-industrial-protocol-cip/</a:t>
            </a:r>
            <a:endParaRPr lang="en-US" dirty="0"/>
          </a:p>
          <a:p>
            <a:pPr marL="139700" indent="0"/>
            <a:endParaRPr lang="en-US" dirty="0"/>
          </a:p>
          <a:p>
            <a:pPr marL="139700" indent="0"/>
            <a:r>
              <a:rPr lang="en-US" dirty="0"/>
              <a:t>https://www.rtautomation.com/rtas-blog/what-is-cip/?srsltid=AfmBOooS4oUYnexu3ZchB5GXZzQVU8PDs1VNa2vAju7zC8L2ws2oOiPc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FEBA7C3-ABA3-66DC-F174-FC40F1CE5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27598624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FEBA7C3-ABA3-66DC-F174-FC40F1CE5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4539" y="1223178"/>
            <a:ext cx="7374921" cy="1052189"/>
          </a:xfrm>
        </p:spPr>
        <p:txBody>
          <a:bodyPr/>
          <a:lstStyle/>
          <a:p>
            <a:br>
              <a:rPr lang="en-US" sz="9600" dirty="0"/>
            </a:br>
            <a:r>
              <a:rPr lang="en-US" sz="96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6723832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4"/>
          <p:cNvSpPr txBox="1">
            <a:spLocks noGrp="1"/>
          </p:cNvSpPr>
          <p:nvPr>
            <p:ph type="title"/>
          </p:nvPr>
        </p:nvSpPr>
        <p:spPr>
          <a:xfrm>
            <a:off x="796200" y="1400606"/>
            <a:ext cx="7244542" cy="30378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" sz="2000" dirty="0"/>
              <a:t>Introduction</a:t>
            </a:r>
            <a:br>
              <a:rPr lang="en" sz="2000" dirty="0"/>
            </a:br>
            <a:br>
              <a:rPr lang="en" sz="2000" dirty="0"/>
            </a:br>
            <a:r>
              <a:rPr lang="en" sz="2000" dirty="0"/>
              <a:t>OSI Model</a:t>
            </a:r>
            <a:br>
              <a:rPr lang="en" sz="2000" dirty="0"/>
            </a:br>
            <a:br>
              <a:rPr lang="en" sz="2000" dirty="0"/>
            </a:br>
            <a:r>
              <a:rPr lang="en-US" sz="2000" dirty="0"/>
              <a:t>Common Industrial Protocol</a:t>
            </a:r>
            <a:br>
              <a:rPr lang="en-US" sz="2000" dirty="0"/>
            </a:br>
            <a:br>
              <a:rPr lang="en-US" sz="2000" dirty="0"/>
            </a:br>
            <a:r>
              <a:rPr lang="en-US" sz="2000" dirty="0"/>
              <a:t>Controller/Device Connection</a:t>
            </a:r>
            <a:br>
              <a:rPr lang="en" sz="2000" dirty="0"/>
            </a:br>
            <a:br>
              <a:rPr lang="en" sz="2000" dirty="0"/>
            </a:br>
            <a:r>
              <a:rPr lang="en" sz="2000" dirty="0"/>
              <a:t>Conclusion</a:t>
            </a:r>
            <a:endParaRPr sz="2000" dirty="0"/>
          </a:p>
        </p:txBody>
      </p:sp>
      <p:sp>
        <p:nvSpPr>
          <p:cNvPr id="368" name="Google Shape;368;p44"/>
          <p:cNvSpPr txBox="1">
            <a:spLocks noGrp="1"/>
          </p:cNvSpPr>
          <p:nvPr>
            <p:ph type="title" idx="15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73" name="Google Shape;373;p44"/>
          <p:cNvSpPr/>
          <p:nvPr/>
        </p:nvSpPr>
        <p:spPr>
          <a:xfrm>
            <a:off x="6544825" y="4438425"/>
            <a:ext cx="1071300" cy="170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74" name="Google Shape;374;p44"/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600" b="0" i="0" u="none" strike="noStrike" kern="0" cap="none" spc="0" normalizeH="0" baseline="0" noProof="0" dirty="0">
                <a:ln>
                  <a:noFill/>
                </a:ln>
                <a:solidFill>
                  <a:srgbClr val="A3B7B9"/>
                </a:solidFill>
                <a:effectLst/>
                <a:uLnTx/>
                <a:uFillTx/>
                <a:latin typeface="Inconsolata"/>
                <a:ea typeface="Inconsolata"/>
                <a:sym typeface="Inconsolata"/>
              </a:rPr>
              <a:t>00</a:t>
            </a:r>
            <a:fld id="{00000000-1234-1234-1234-123412341234}" type="slidenum">
              <a:rPr kumimoji="0" lang="en" sz="1600" b="0" i="0" u="none" strike="noStrike" kern="0" cap="none" spc="0" normalizeH="0" baseline="0" noProof="0">
                <a:ln>
                  <a:noFill/>
                </a:ln>
                <a:solidFill>
                  <a:srgbClr val="A3B7B9"/>
                </a:solidFill>
                <a:effectLst/>
                <a:uLnTx/>
                <a:uFillTx/>
                <a:latin typeface="Inconsolata"/>
                <a:ea typeface="Inconsolata"/>
                <a:sym typeface="Inconsolata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2</a:t>
            </a:fld>
            <a:endParaRPr kumimoji="0" sz="1600" b="0" i="0" u="none" strike="noStrike" kern="0" cap="none" spc="0" normalizeH="0" baseline="0" noProof="0" dirty="0">
              <a:ln>
                <a:noFill/>
              </a:ln>
              <a:solidFill>
                <a:srgbClr val="A3B7B9"/>
              </a:solidFill>
              <a:effectLst/>
              <a:uLnTx/>
              <a:uFillTx/>
              <a:latin typeface="Inconsolata"/>
              <a:ea typeface="Inconsolata"/>
              <a:sym typeface="Inconsolata"/>
            </a:endParaRPr>
          </a:p>
        </p:txBody>
      </p:sp>
      <p:sp>
        <p:nvSpPr>
          <p:cNvPr id="375" name="Google Shape;375;p44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76" name="Google Shape;376;p44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377" name="Google Shape;377;p44"/>
          <p:cNvGrpSpPr/>
          <p:nvPr/>
        </p:nvGrpSpPr>
        <p:grpSpPr>
          <a:xfrm>
            <a:off x="7705819" y="684840"/>
            <a:ext cx="1219842" cy="143201"/>
            <a:chOff x="7692540" y="881809"/>
            <a:chExt cx="1219842" cy="143201"/>
          </a:xfrm>
        </p:grpSpPr>
        <p:sp>
          <p:nvSpPr>
            <p:cNvPr id="378" name="Google Shape;378;p44"/>
            <p:cNvSpPr/>
            <p:nvPr/>
          </p:nvSpPr>
          <p:spPr>
            <a:xfrm rot="10800000">
              <a:off x="7833330" y="944251"/>
              <a:ext cx="107905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44"/>
            <p:cNvSpPr/>
            <p:nvPr/>
          </p:nvSpPr>
          <p:spPr>
            <a:xfrm rot="10800000">
              <a:off x="7692540" y="88180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5"/>
          <p:cNvSpPr txBox="1">
            <a:spLocks noGrp="1"/>
          </p:cNvSpPr>
          <p:nvPr>
            <p:ph type="title"/>
          </p:nvPr>
        </p:nvSpPr>
        <p:spPr>
          <a:xfrm>
            <a:off x="3022246" y="1946239"/>
            <a:ext cx="5245064" cy="88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86" name="Google Shape;386;p45"/>
          <p:cNvSpPr txBox="1">
            <a:spLocks noGrp="1"/>
          </p:cNvSpPr>
          <p:nvPr>
            <p:ph type="title" idx="2"/>
          </p:nvPr>
        </p:nvSpPr>
        <p:spPr>
          <a:xfrm>
            <a:off x="1487763" y="1834950"/>
            <a:ext cx="1406700" cy="104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87" name="Google Shape;387;p45"/>
          <p:cNvSpPr/>
          <p:nvPr/>
        </p:nvSpPr>
        <p:spPr>
          <a:xfrm>
            <a:off x="1487763" y="1655700"/>
            <a:ext cx="1406700" cy="1406700"/>
          </a:xfrm>
          <a:prstGeom prst="donut">
            <a:avLst>
              <a:gd name="adj" fmla="val 1777"/>
            </a:avLst>
          </a:prstGeom>
          <a:gradFill>
            <a:gsLst>
              <a:gs pos="0">
                <a:schemeClr val="lt1"/>
              </a:gs>
              <a:gs pos="100000">
                <a:srgbClr val="A3B7B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388" name="Google Shape;388;p45"/>
          <p:cNvGrpSpPr/>
          <p:nvPr/>
        </p:nvGrpSpPr>
        <p:grpSpPr>
          <a:xfrm>
            <a:off x="6792477" y="890912"/>
            <a:ext cx="2125029" cy="403038"/>
            <a:chOff x="6787353" y="621971"/>
            <a:chExt cx="2125029" cy="403038"/>
          </a:xfrm>
        </p:grpSpPr>
        <p:sp>
          <p:nvSpPr>
            <p:cNvPr id="389" name="Google Shape;389;p45"/>
            <p:cNvSpPr/>
            <p:nvPr/>
          </p:nvSpPr>
          <p:spPr>
            <a:xfrm rot="10800000">
              <a:off x="6914750" y="684418"/>
              <a:ext cx="199763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45"/>
            <p:cNvSpPr/>
            <p:nvPr/>
          </p:nvSpPr>
          <p:spPr>
            <a:xfrm rot="10800000">
              <a:off x="6787353" y="621971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45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45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45"/>
            <p:cNvSpPr/>
            <p:nvPr/>
          </p:nvSpPr>
          <p:spPr>
            <a:xfrm rot="10800000">
              <a:off x="7833330" y="944251"/>
              <a:ext cx="107905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45"/>
            <p:cNvSpPr/>
            <p:nvPr/>
          </p:nvSpPr>
          <p:spPr>
            <a:xfrm rot="10800000">
              <a:off x="7692540" y="88180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95" name="Google Shape;395;p45"/>
          <p:cNvGrpSpPr/>
          <p:nvPr/>
        </p:nvGrpSpPr>
        <p:grpSpPr>
          <a:xfrm>
            <a:off x="291650" y="4461246"/>
            <a:ext cx="4775677" cy="143201"/>
            <a:chOff x="215450" y="4461246"/>
            <a:chExt cx="4775677" cy="143201"/>
          </a:xfrm>
        </p:grpSpPr>
        <p:sp>
          <p:nvSpPr>
            <p:cNvPr id="396" name="Google Shape;396;p45"/>
            <p:cNvSpPr/>
            <p:nvPr/>
          </p:nvSpPr>
          <p:spPr>
            <a:xfrm>
              <a:off x="215450" y="4523706"/>
              <a:ext cx="4626789" cy="18288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45"/>
            <p:cNvSpPr/>
            <p:nvPr/>
          </p:nvSpPr>
          <p:spPr>
            <a:xfrm>
              <a:off x="4842256" y="4461246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98" name="Google Shape;398;p45"/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600" b="0" i="0" u="none" strike="noStrike" kern="0" cap="none" spc="0" normalizeH="0" baseline="0" noProof="0">
                <a:ln>
                  <a:noFill/>
                </a:ln>
                <a:solidFill>
                  <a:srgbClr val="A3B7B9"/>
                </a:solidFill>
                <a:effectLst/>
                <a:uLnTx/>
                <a:uFillTx/>
                <a:latin typeface="Inconsolata"/>
                <a:ea typeface="Inconsolata"/>
                <a:sym typeface="Inconsolata"/>
              </a:rPr>
              <a:t>00</a:t>
            </a:r>
            <a:fld id="{00000000-1234-1234-1234-123412341234}" type="slidenum">
              <a:rPr kumimoji="0" lang="en" sz="1600" b="0" i="0" u="none" strike="noStrike" kern="0" cap="none" spc="0" normalizeH="0" baseline="0" noProof="0">
                <a:ln>
                  <a:noFill/>
                </a:ln>
                <a:solidFill>
                  <a:srgbClr val="A3B7B9"/>
                </a:solidFill>
                <a:effectLst/>
                <a:uLnTx/>
                <a:uFillTx/>
                <a:latin typeface="Inconsolata"/>
                <a:ea typeface="Inconsolata"/>
                <a:sym typeface="Inconsolata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3</a:t>
            </a:fld>
            <a:endParaRPr kumimoji="0" sz="1600" b="0" i="0" u="none" strike="noStrike" kern="0" cap="none" spc="0" normalizeH="0" baseline="0" noProof="0">
              <a:ln>
                <a:noFill/>
              </a:ln>
              <a:solidFill>
                <a:srgbClr val="A3B7B9"/>
              </a:solidFill>
              <a:effectLst/>
              <a:uLnTx/>
              <a:uFillTx/>
              <a:latin typeface="Inconsolata"/>
              <a:ea typeface="Inconsolata"/>
              <a:sym typeface="Inconsolata"/>
            </a:endParaRPr>
          </a:p>
        </p:txBody>
      </p:sp>
      <p:grpSp>
        <p:nvGrpSpPr>
          <p:cNvPr id="399" name="Google Shape;399;p45"/>
          <p:cNvGrpSpPr/>
          <p:nvPr/>
        </p:nvGrpSpPr>
        <p:grpSpPr>
          <a:xfrm>
            <a:off x="215450" y="4308846"/>
            <a:ext cx="4318477" cy="143201"/>
            <a:chOff x="596450" y="4461246"/>
            <a:chExt cx="4318477" cy="143201"/>
          </a:xfrm>
        </p:grpSpPr>
        <p:sp>
          <p:nvSpPr>
            <p:cNvPr id="400" name="Google Shape;400;p45"/>
            <p:cNvSpPr/>
            <p:nvPr/>
          </p:nvSpPr>
          <p:spPr>
            <a:xfrm>
              <a:off x="596450" y="4523706"/>
              <a:ext cx="4169739" cy="18288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45"/>
            <p:cNvSpPr/>
            <p:nvPr/>
          </p:nvSpPr>
          <p:spPr>
            <a:xfrm>
              <a:off x="4766056" y="4461246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02" name="Google Shape;402;p45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03" name="Google Shape;403;p45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04" name="Google Shape;404;p45"/>
          <p:cNvSpPr/>
          <p:nvPr/>
        </p:nvSpPr>
        <p:spPr>
          <a:xfrm>
            <a:off x="6544825" y="4438425"/>
            <a:ext cx="1071300" cy="170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" name="Google Shape;409;p46"/>
          <p:cNvPicPr preferRelativeResize="0"/>
          <p:nvPr/>
        </p:nvPicPr>
        <p:blipFill rotWithShape="1">
          <a:blip r:embed="rId3">
            <a:alphaModFix/>
          </a:blip>
          <a:srcRect t="24530" b="12813"/>
          <a:stretch/>
        </p:blipFill>
        <p:spPr>
          <a:xfrm>
            <a:off x="5618450" y="1529825"/>
            <a:ext cx="2256900" cy="2121900"/>
          </a:xfrm>
          <a:prstGeom prst="snip2DiagRect">
            <a:avLst>
              <a:gd name="adj1" fmla="val 17622"/>
              <a:gd name="adj2" fmla="val 1666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</p:pic>
      <p:sp>
        <p:nvSpPr>
          <p:cNvPr id="410" name="Google Shape;410;p46"/>
          <p:cNvSpPr txBox="1">
            <a:spLocks noGrp="1"/>
          </p:cNvSpPr>
          <p:nvPr>
            <p:ph type="body" idx="1"/>
          </p:nvPr>
        </p:nvSpPr>
        <p:spPr>
          <a:xfrm>
            <a:off x="1011300" y="1221128"/>
            <a:ext cx="4302900" cy="25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50000"/>
              </a:lnSpc>
              <a:buClr>
                <a:srgbClr val="273D40"/>
              </a:buClr>
              <a:buSzPts val="600"/>
            </a:pPr>
            <a:r>
              <a:rPr lang="en-US" dirty="0"/>
              <a:t>An industrial network protocol based on CAN (Controller Area Network) technology.</a:t>
            </a:r>
          </a:p>
          <a:p>
            <a:pPr marL="285750" indent="-285750">
              <a:lnSpc>
                <a:spcPct val="150000"/>
              </a:lnSpc>
              <a:buClr>
                <a:srgbClr val="273D40"/>
              </a:buClr>
              <a:buSzPts val="600"/>
            </a:pPr>
            <a:r>
              <a:rPr lang="en-US" dirty="0"/>
              <a:t>Part of the CIP (Common Industrial Protocol) family</a:t>
            </a:r>
          </a:p>
          <a:p>
            <a:pPr marL="285750" indent="-285750">
              <a:lnSpc>
                <a:spcPct val="150000"/>
              </a:lnSpc>
              <a:buClr>
                <a:srgbClr val="273D40"/>
              </a:buClr>
              <a:buSzPts val="600"/>
            </a:pPr>
            <a:r>
              <a:rPr lang="en-US" dirty="0"/>
              <a:t>Used in manufacturing automation for control, diagnostics, configuration, and data collection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11" name="Google Shape;411;p46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is DeviceNet?</a:t>
            </a:r>
            <a:endParaRPr dirty="0"/>
          </a:p>
        </p:txBody>
      </p:sp>
      <p:grpSp>
        <p:nvGrpSpPr>
          <p:cNvPr id="412" name="Google Shape;412;p46"/>
          <p:cNvGrpSpPr/>
          <p:nvPr/>
        </p:nvGrpSpPr>
        <p:grpSpPr>
          <a:xfrm flipH="1">
            <a:off x="243549" y="3925412"/>
            <a:ext cx="2125029" cy="403038"/>
            <a:chOff x="6787353" y="621971"/>
            <a:chExt cx="2125029" cy="403038"/>
          </a:xfrm>
        </p:grpSpPr>
        <p:sp>
          <p:nvSpPr>
            <p:cNvPr id="413" name="Google Shape;413;p46"/>
            <p:cNvSpPr/>
            <p:nvPr/>
          </p:nvSpPr>
          <p:spPr>
            <a:xfrm rot="10800000">
              <a:off x="6914750" y="684418"/>
              <a:ext cx="199763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46"/>
            <p:cNvSpPr/>
            <p:nvPr/>
          </p:nvSpPr>
          <p:spPr>
            <a:xfrm rot="10800000">
              <a:off x="6787353" y="621971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46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46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46"/>
            <p:cNvSpPr/>
            <p:nvPr/>
          </p:nvSpPr>
          <p:spPr>
            <a:xfrm rot="10800000">
              <a:off x="7833330" y="944251"/>
              <a:ext cx="107905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46"/>
            <p:cNvSpPr/>
            <p:nvPr/>
          </p:nvSpPr>
          <p:spPr>
            <a:xfrm rot="10800000">
              <a:off x="7692540" y="88180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19" name="Google Shape;419;p46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20" name="Google Shape;420;p46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21" name="Google Shape;421;p46"/>
          <p:cNvSpPr/>
          <p:nvPr/>
        </p:nvSpPr>
        <p:spPr>
          <a:xfrm>
            <a:off x="6544825" y="4438425"/>
            <a:ext cx="1071300" cy="170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5" name="Google Shape;765;p57"/>
          <p:cNvGrpSpPr/>
          <p:nvPr/>
        </p:nvGrpSpPr>
        <p:grpSpPr>
          <a:xfrm>
            <a:off x="7910805" y="4294224"/>
            <a:ext cx="1015400" cy="271351"/>
            <a:chOff x="7888972" y="4243174"/>
            <a:chExt cx="1015400" cy="271351"/>
          </a:xfrm>
        </p:grpSpPr>
        <p:sp>
          <p:nvSpPr>
            <p:cNvPr id="766" name="Google Shape;766;p57"/>
            <p:cNvSpPr/>
            <p:nvPr/>
          </p:nvSpPr>
          <p:spPr>
            <a:xfrm rot="10800000">
              <a:off x="8008196" y="4305621"/>
              <a:ext cx="89617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57"/>
            <p:cNvSpPr/>
            <p:nvPr/>
          </p:nvSpPr>
          <p:spPr>
            <a:xfrm rot="10800000">
              <a:off x="7888972" y="424317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57"/>
            <p:cNvSpPr/>
            <p:nvPr/>
          </p:nvSpPr>
          <p:spPr>
            <a:xfrm rot="10800000">
              <a:off x="8465526" y="4433767"/>
              <a:ext cx="438846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57"/>
            <p:cNvSpPr/>
            <p:nvPr/>
          </p:nvSpPr>
          <p:spPr>
            <a:xfrm rot="10800000">
              <a:off x="8316655" y="4371324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770" name="Google Shape;770;p57"/>
          <p:cNvSpPr txBox="1">
            <a:spLocks noGrp="1"/>
          </p:cNvSpPr>
          <p:nvPr>
            <p:ph type="subTitle" idx="1"/>
          </p:nvPr>
        </p:nvSpPr>
        <p:spPr>
          <a:xfrm>
            <a:off x="1011300" y="1235871"/>
            <a:ext cx="4584828" cy="30583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</a:pPr>
            <a:r>
              <a:rPr lang="en-US" sz="1600" dirty="0"/>
              <a:t>Some advantages of </a:t>
            </a:r>
            <a:r>
              <a:rPr lang="en-US" sz="1600" dirty="0" err="1"/>
              <a:t>DeviceNet</a:t>
            </a:r>
            <a:r>
              <a:rPr lang="en-US" sz="1600" dirty="0"/>
              <a:t> are as follows: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Control &amp; data exchange over a single network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Supports up to 64 nodes and baud rates up to 500 kbps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Robust in industrial environments with flexible topology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Power &amp; signal on the same wire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-US" dirty="0"/>
          </a:p>
        </p:txBody>
      </p:sp>
      <p:sp>
        <p:nvSpPr>
          <p:cNvPr id="771" name="Google Shape;771;p57"/>
          <p:cNvSpPr txBox="1">
            <a:spLocks noGrp="1"/>
          </p:cNvSpPr>
          <p:nvPr>
            <p:ph type="title"/>
          </p:nvPr>
        </p:nvSpPr>
        <p:spPr>
          <a:xfrm>
            <a:off x="720000" y="539998"/>
            <a:ext cx="7704000" cy="43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Advantages</a:t>
            </a:r>
            <a:endParaRPr dirty="0"/>
          </a:p>
        </p:txBody>
      </p:sp>
      <p:pic>
        <p:nvPicPr>
          <p:cNvPr id="772" name="Google Shape;772;p57"/>
          <p:cNvPicPr preferRelativeResize="0"/>
          <p:nvPr/>
        </p:nvPicPr>
        <p:blipFill rotWithShape="1">
          <a:blip r:embed="rId3">
            <a:alphaModFix/>
          </a:blip>
          <a:srcRect l="9623" r="9639"/>
          <a:stretch/>
        </p:blipFill>
        <p:spPr>
          <a:xfrm>
            <a:off x="5747759" y="1534084"/>
            <a:ext cx="2739600" cy="2261400"/>
          </a:xfrm>
          <a:prstGeom prst="snip2DiagRect">
            <a:avLst>
              <a:gd name="adj1" fmla="val 17622"/>
              <a:gd name="adj2" fmla="val 1666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</p:pic>
      <p:sp>
        <p:nvSpPr>
          <p:cNvPr id="773" name="Google Shape;773;p57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74" name="Google Shape;774;p57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1C1C1C"/>
            </a:gs>
            <a:gs pos="100000">
              <a:srgbClr val="426B6A"/>
            </a:gs>
          </a:gsLst>
          <a:lin ang="0" scaled="0"/>
        </a:gradFill>
        <a:effectLst/>
      </p:bgPr>
    </p:bg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5"/>
          <p:cNvSpPr txBox="1">
            <a:spLocks noGrp="1"/>
          </p:cNvSpPr>
          <p:nvPr>
            <p:ph type="title"/>
          </p:nvPr>
        </p:nvSpPr>
        <p:spPr>
          <a:xfrm>
            <a:off x="2573072" y="1743428"/>
            <a:ext cx="6344434" cy="13700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OSI Model</a:t>
            </a:r>
            <a:endParaRPr dirty="0"/>
          </a:p>
        </p:txBody>
      </p:sp>
      <p:sp>
        <p:nvSpPr>
          <p:cNvPr id="386" name="Google Shape;386;p45"/>
          <p:cNvSpPr txBox="1">
            <a:spLocks noGrp="1"/>
          </p:cNvSpPr>
          <p:nvPr>
            <p:ph type="title" idx="2"/>
          </p:nvPr>
        </p:nvSpPr>
        <p:spPr>
          <a:xfrm>
            <a:off x="1011300" y="1851073"/>
            <a:ext cx="1406700" cy="1048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87" name="Google Shape;387;p45"/>
          <p:cNvSpPr/>
          <p:nvPr/>
        </p:nvSpPr>
        <p:spPr>
          <a:xfrm>
            <a:off x="1011300" y="1671823"/>
            <a:ext cx="1406700" cy="1406700"/>
          </a:xfrm>
          <a:prstGeom prst="donut">
            <a:avLst>
              <a:gd name="adj" fmla="val 1777"/>
            </a:avLst>
          </a:prstGeom>
          <a:gradFill>
            <a:gsLst>
              <a:gs pos="0">
                <a:schemeClr val="lt1"/>
              </a:gs>
              <a:gs pos="100000">
                <a:srgbClr val="A3B7B9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388" name="Google Shape;388;p45"/>
          <p:cNvGrpSpPr/>
          <p:nvPr/>
        </p:nvGrpSpPr>
        <p:grpSpPr>
          <a:xfrm>
            <a:off x="6792477" y="890912"/>
            <a:ext cx="2125029" cy="403038"/>
            <a:chOff x="6787353" y="621971"/>
            <a:chExt cx="2125029" cy="403038"/>
          </a:xfrm>
        </p:grpSpPr>
        <p:sp>
          <p:nvSpPr>
            <p:cNvPr id="389" name="Google Shape;389;p45"/>
            <p:cNvSpPr/>
            <p:nvPr/>
          </p:nvSpPr>
          <p:spPr>
            <a:xfrm rot="10800000">
              <a:off x="6914750" y="684418"/>
              <a:ext cx="199763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45"/>
            <p:cNvSpPr/>
            <p:nvPr/>
          </p:nvSpPr>
          <p:spPr>
            <a:xfrm rot="10800000">
              <a:off x="6787353" y="621971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45"/>
            <p:cNvSpPr/>
            <p:nvPr/>
          </p:nvSpPr>
          <p:spPr>
            <a:xfrm rot="10800000">
              <a:off x="7376281" y="816106"/>
              <a:ext cx="153610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45"/>
            <p:cNvSpPr/>
            <p:nvPr/>
          </p:nvSpPr>
          <p:spPr>
            <a:xfrm rot="10800000">
              <a:off x="7239530" y="75365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45"/>
            <p:cNvSpPr/>
            <p:nvPr/>
          </p:nvSpPr>
          <p:spPr>
            <a:xfrm rot="10800000">
              <a:off x="7833330" y="944251"/>
              <a:ext cx="1079052" cy="18300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45"/>
            <p:cNvSpPr/>
            <p:nvPr/>
          </p:nvSpPr>
          <p:spPr>
            <a:xfrm rot="10800000">
              <a:off x="7692540" y="881809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395" name="Google Shape;395;p45"/>
          <p:cNvGrpSpPr/>
          <p:nvPr/>
        </p:nvGrpSpPr>
        <p:grpSpPr>
          <a:xfrm>
            <a:off x="291650" y="4461246"/>
            <a:ext cx="4775677" cy="143201"/>
            <a:chOff x="215450" y="4461246"/>
            <a:chExt cx="4775677" cy="143201"/>
          </a:xfrm>
        </p:grpSpPr>
        <p:sp>
          <p:nvSpPr>
            <p:cNvPr id="396" name="Google Shape;396;p45"/>
            <p:cNvSpPr/>
            <p:nvPr/>
          </p:nvSpPr>
          <p:spPr>
            <a:xfrm>
              <a:off x="215450" y="4523706"/>
              <a:ext cx="4626789" cy="18288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45"/>
            <p:cNvSpPr/>
            <p:nvPr/>
          </p:nvSpPr>
          <p:spPr>
            <a:xfrm>
              <a:off x="4842256" y="4461246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398" name="Google Shape;398;p45"/>
          <p:cNvSpPr txBox="1">
            <a:spLocks noGrp="1"/>
          </p:cNvSpPr>
          <p:nvPr>
            <p:ph type="sldNum" idx="12"/>
          </p:nvPr>
        </p:nvSpPr>
        <p:spPr>
          <a:xfrm>
            <a:off x="7875300" y="4438415"/>
            <a:ext cx="548700" cy="17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1600" b="0" i="0" u="none" strike="noStrike" kern="0" cap="none" spc="0" normalizeH="0" baseline="0" noProof="0">
                <a:ln>
                  <a:noFill/>
                </a:ln>
                <a:solidFill>
                  <a:srgbClr val="A3B7B9"/>
                </a:solidFill>
                <a:effectLst/>
                <a:uLnTx/>
                <a:uFillTx/>
                <a:latin typeface="Inconsolata"/>
                <a:ea typeface="Inconsolata"/>
                <a:sym typeface="Inconsolata"/>
              </a:rPr>
              <a:t>00</a:t>
            </a:r>
            <a:fld id="{00000000-1234-1234-1234-123412341234}" type="slidenum">
              <a:rPr kumimoji="0" lang="en" sz="1600" b="0" i="0" u="none" strike="noStrike" kern="0" cap="none" spc="0" normalizeH="0" baseline="0" noProof="0">
                <a:ln>
                  <a:noFill/>
                </a:ln>
                <a:solidFill>
                  <a:srgbClr val="A3B7B9"/>
                </a:solidFill>
                <a:effectLst/>
                <a:uLnTx/>
                <a:uFillTx/>
                <a:latin typeface="Inconsolata"/>
                <a:ea typeface="Inconsolata"/>
                <a:sym typeface="Inconsolata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6</a:t>
            </a:fld>
            <a:endParaRPr kumimoji="0" sz="1600" b="0" i="0" u="none" strike="noStrike" kern="0" cap="none" spc="0" normalizeH="0" baseline="0" noProof="0">
              <a:ln>
                <a:noFill/>
              </a:ln>
              <a:solidFill>
                <a:srgbClr val="A3B7B9"/>
              </a:solidFill>
              <a:effectLst/>
              <a:uLnTx/>
              <a:uFillTx/>
              <a:latin typeface="Inconsolata"/>
              <a:ea typeface="Inconsolata"/>
              <a:sym typeface="Inconsolata"/>
            </a:endParaRPr>
          </a:p>
        </p:txBody>
      </p:sp>
      <p:grpSp>
        <p:nvGrpSpPr>
          <p:cNvPr id="399" name="Google Shape;399;p45"/>
          <p:cNvGrpSpPr/>
          <p:nvPr/>
        </p:nvGrpSpPr>
        <p:grpSpPr>
          <a:xfrm>
            <a:off x="215450" y="4308846"/>
            <a:ext cx="4318477" cy="143201"/>
            <a:chOff x="596450" y="4461246"/>
            <a:chExt cx="4318477" cy="143201"/>
          </a:xfrm>
        </p:grpSpPr>
        <p:sp>
          <p:nvSpPr>
            <p:cNvPr id="400" name="Google Shape;400;p45"/>
            <p:cNvSpPr/>
            <p:nvPr/>
          </p:nvSpPr>
          <p:spPr>
            <a:xfrm>
              <a:off x="596450" y="4523706"/>
              <a:ext cx="4169739" cy="18288"/>
            </a:xfrm>
            <a:custGeom>
              <a:avLst/>
              <a:gdLst/>
              <a:ahLst/>
              <a:cxnLst/>
              <a:rect l="l" t="t" r="r" b="b"/>
              <a:pathLst>
                <a:path w="112022" h="516" extrusionOk="0">
                  <a:moveTo>
                    <a:pt x="0" y="1"/>
                  </a:moveTo>
                  <a:lnTo>
                    <a:pt x="0" y="516"/>
                  </a:lnTo>
                  <a:lnTo>
                    <a:pt x="112022" y="516"/>
                  </a:lnTo>
                  <a:lnTo>
                    <a:pt x="11202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45"/>
            <p:cNvSpPr/>
            <p:nvPr/>
          </p:nvSpPr>
          <p:spPr>
            <a:xfrm>
              <a:off x="4766056" y="4461246"/>
              <a:ext cx="148871" cy="143201"/>
            </a:xfrm>
            <a:custGeom>
              <a:avLst/>
              <a:gdLst/>
              <a:ahLst/>
              <a:cxnLst/>
              <a:rect l="l" t="t" r="r" b="b"/>
              <a:pathLst>
                <a:path w="3597" h="3460" extrusionOk="0">
                  <a:moveTo>
                    <a:pt x="1867" y="514"/>
                  </a:moveTo>
                  <a:cubicBezTo>
                    <a:pt x="2538" y="516"/>
                    <a:pt x="3082" y="1060"/>
                    <a:pt x="3082" y="1730"/>
                  </a:cubicBezTo>
                  <a:cubicBezTo>
                    <a:pt x="3082" y="2222"/>
                    <a:pt x="2787" y="2666"/>
                    <a:pt x="2332" y="2853"/>
                  </a:cubicBezTo>
                  <a:cubicBezTo>
                    <a:pt x="2182" y="2916"/>
                    <a:pt x="2024" y="2946"/>
                    <a:pt x="1867" y="2946"/>
                  </a:cubicBezTo>
                  <a:cubicBezTo>
                    <a:pt x="1550" y="2946"/>
                    <a:pt x="1239" y="2823"/>
                    <a:pt x="1007" y="2591"/>
                  </a:cubicBezTo>
                  <a:cubicBezTo>
                    <a:pt x="658" y="2242"/>
                    <a:pt x="555" y="1720"/>
                    <a:pt x="742" y="1265"/>
                  </a:cubicBezTo>
                  <a:cubicBezTo>
                    <a:pt x="932" y="811"/>
                    <a:pt x="1376" y="514"/>
                    <a:pt x="1867" y="514"/>
                  </a:cubicBezTo>
                  <a:close/>
                  <a:moveTo>
                    <a:pt x="1867" y="0"/>
                  </a:moveTo>
                  <a:cubicBezTo>
                    <a:pt x="1416" y="0"/>
                    <a:pt x="974" y="175"/>
                    <a:pt x="642" y="507"/>
                  </a:cubicBezTo>
                  <a:cubicBezTo>
                    <a:pt x="149" y="1002"/>
                    <a:pt x="0" y="1746"/>
                    <a:pt x="268" y="2392"/>
                  </a:cubicBezTo>
                  <a:cubicBezTo>
                    <a:pt x="537" y="3039"/>
                    <a:pt x="1166" y="3460"/>
                    <a:pt x="1867" y="3460"/>
                  </a:cubicBezTo>
                  <a:cubicBezTo>
                    <a:pt x="2821" y="3460"/>
                    <a:pt x="3595" y="2685"/>
                    <a:pt x="3597" y="1730"/>
                  </a:cubicBezTo>
                  <a:cubicBezTo>
                    <a:pt x="3597" y="1031"/>
                    <a:pt x="3175" y="400"/>
                    <a:pt x="2529" y="131"/>
                  </a:cubicBezTo>
                  <a:cubicBezTo>
                    <a:pt x="2315" y="43"/>
                    <a:pt x="2090" y="0"/>
                    <a:pt x="186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rgbClr val="A3B7B9"/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>
              <a:outerShdw blurRad="57150" dist="1905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02" name="Google Shape;402;p45"/>
          <p:cNvSpPr/>
          <p:nvPr/>
        </p:nvSpPr>
        <p:spPr>
          <a:xfrm>
            <a:off x="796200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rgbClr val="FF0000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03" name="Google Shape;403;p45"/>
          <p:cNvSpPr/>
          <p:nvPr/>
        </p:nvSpPr>
        <p:spPr>
          <a:xfrm>
            <a:off x="1126825" y="432438"/>
            <a:ext cx="215100" cy="215100"/>
          </a:xfrm>
          <a:prstGeom prst="ellipse">
            <a:avLst/>
          </a:prstGeom>
          <a:gradFill>
            <a:gsLst>
              <a:gs pos="0">
                <a:schemeClr val="lt1"/>
              </a:gs>
              <a:gs pos="100000">
                <a:schemeClr val="l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57150" dist="47625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04" name="Google Shape;404;p45"/>
          <p:cNvSpPr/>
          <p:nvPr/>
        </p:nvSpPr>
        <p:spPr>
          <a:xfrm>
            <a:off x="6544825" y="4438425"/>
            <a:ext cx="1071300" cy="1704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chemeClr val="accent2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25668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C467FC8-B4CC-C943-1846-A39DF49082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20645"/>
            <a:ext cx="7431628" cy="3018796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Incorporates a trunkline-dropline topology</a:t>
            </a:r>
          </a:p>
          <a:p>
            <a:pPr>
              <a:lnSpc>
                <a:spcPct val="150000"/>
              </a:lnSpc>
            </a:pPr>
            <a:r>
              <a:rPr lang="en-US" dirty="0"/>
              <a:t>Use of separate twisted pair buses for both signal and power distribution</a:t>
            </a:r>
          </a:p>
          <a:p>
            <a:pPr>
              <a:lnSpc>
                <a:spcPct val="150000"/>
              </a:lnSpc>
            </a:pPr>
            <a:r>
              <a:rPr lang="en-US" dirty="0"/>
              <a:t>Supports three possible data rates</a:t>
            </a:r>
          </a:p>
          <a:p>
            <a:pPr>
              <a:lnSpc>
                <a:spcPct val="150000"/>
              </a:lnSpc>
            </a:pPr>
            <a:r>
              <a:rPr lang="en-US" dirty="0"/>
              <a:t>Using shared bus in order to save space and reduce wiring complexity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B736C0F-0A7A-1311-EE6A-D263A930B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Physical Layer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63E9D3-EB7F-EAA7-E2DB-DD19CA6CF3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6544" y="2710272"/>
            <a:ext cx="3658540" cy="1893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471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CF5FAFA-A78B-3FB1-1BAA-7ECEDB166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2078" y="1239157"/>
            <a:ext cx="6922220" cy="2205792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sz="1600" dirty="0"/>
              <a:t>uses standard, unmodified CAN</a:t>
            </a:r>
          </a:p>
          <a:p>
            <a:pPr>
              <a:lnSpc>
                <a:spcPct val="200000"/>
              </a:lnSpc>
            </a:pPr>
            <a:r>
              <a:rPr lang="en-US" sz="1600" dirty="0" err="1"/>
              <a:t>DeviceNet</a:t>
            </a:r>
            <a:r>
              <a:rPr lang="en-US" sz="1600" dirty="0"/>
              <a:t> uses primarily only the data frame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6A3DB9-6BAA-5FE4-C01F-FD48277FC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Link Layer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77CBEF-8D95-780E-65D4-14B9BC0149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1894" y="2914679"/>
            <a:ext cx="6222588" cy="1288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9415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10402D85-A364-0DB9-8D48-BDFB6CEF92FD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720000" y="1234332"/>
            <a:ext cx="7241376" cy="2918065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dirty="0" err="1"/>
              <a:t>DeviceNet</a:t>
            </a:r>
            <a:r>
              <a:rPr lang="en-US" dirty="0"/>
              <a:t> is a connection-based network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Using a Producer-Consumer model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 err="1"/>
              <a:t>DeviceNet</a:t>
            </a:r>
            <a:r>
              <a:rPr lang="en-US" dirty="0"/>
              <a:t> supports two types of messages: Explicit and Implicit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Utilizing </a:t>
            </a:r>
            <a:r>
              <a:rPr lang="en-US" dirty="0" err="1"/>
              <a:t>DeviceNet</a:t>
            </a:r>
            <a:r>
              <a:rPr lang="en-US" dirty="0"/>
              <a:t> Fragmentation for data bigger than eight bytes.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A4A8948-7B68-0653-8CA4-44BBF5172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and Transport Layer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80832C-50D3-44E4-CBB8-B3360173F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5392" y="2378209"/>
            <a:ext cx="3945229" cy="2293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716749"/>
      </p:ext>
    </p:extLst>
  </p:cSld>
  <p:clrMapOvr>
    <a:masterClrMapping/>
  </p:clrMapOvr>
</p:sld>
</file>

<file path=ppt/theme/theme1.xml><?xml version="1.0" encoding="utf-8"?>
<a:theme xmlns:a="http://schemas.openxmlformats.org/drawingml/2006/main" name="Engineering Major for College: Computer Engineering by Slidesgo">
  <a:themeElements>
    <a:clrScheme name="Simple Light">
      <a:dk1>
        <a:srgbClr val="1C1C1C"/>
      </a:dk1>
      <a:lt1>
        <a:srgbClr val="F3F3F3"/>
      </a:lt1>
      <a:dk2>
        <a:srgbClr val="426B6A"/>
      </a:dk2>
      <a:lt2>
        <a:srgbClr val="00FF00"/>
      </a:lt2>
      <a:accent1>
        <a:srgbClr val="F81616"/>
      </a:accent1>
      <a:accent2>
        <a:srgbClr val="A3B7B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Engineering Major for College: Computer Engineering by Slidesgo">
  <a:themeElements>
    <a:clrScheme name="Simple Light">
      <a:dk1>
        <a:srgbClr val="1C1C1C"/>
      </a:dk1>
      <a:lt1>
        <a:srgbClr val="F3F3F3"/>
      </a:lt1>
      <a:dk2>
        <a:srgbClr val="426B6A"/>
      </a:dk2>
      <a:lt2>
        <a:srgbClr val="00FF00"/>
      </a:lt2>
      <a:accent1>
        <a:srgbClr val="F81616"/>
      </a:accent1>
      <a:accent2>
        <a:srgbClr val="A3B7B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445</Words>
  <Application>Microsoft Office PowerPoint</Application>
  <PresentationFormat>On-screen Show (16:9)</PresentationFormat>
  <Paragraphs>72</Paragraphs>
  <Slides>17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Russo One</vt:lpstr>
      <vt:lpstr>Inconsolata</vt:lpstr>
      <vt:lpstr>Bebas Neue</vt:lpstr>
      <vt:lpstr>Arial</vt:lpstr>
      <vt:lpstr>Open Sans</vt:lpstr>
      <vt:lpstr>Engineering Major for College: Computer Engineering by Slidesgo</vt:lpstr>
      <vt:lpstr>1_Engineering Major for College: Computer Engineering by Slidesgo</vt:lpstr>
      <vt:lpstr>DeviceNet</vt:lpstr>
      <vt:lpstr>Introduction  OSI Model  Common Industrial Protocol  Controller/Device Connection  Conclusion</vt:lpstr>
      <vt:lpstr>Introduction</vt:lpstr>
      <vt:lpstr>What is DeviceNet?</vt:lpstr>
      <vt:lpstr>Advantages</vt:lpstr>
      <vt:lpstr>OSI Model</vt:lpstr>
      <vt:lpstr>Physical Layer</vt:lpstr>
      <vt:lpstr>Data Link Layer</vt:lpstr>
      <vt:lpstr>Network and Transport Layer</vt:lpstr>
      <vt:lpstr>Common Industrial Protocol</vt:lpstr>
      <vt:lpstr>Common Industrial Protocol</vt:lpstr>
      <vt:lpstr>Controller/Device Connection</vt:lpstr>
      <vt:lpstr>Predefined Controller/ Device Connection Set</vt:lpstr>
      <vt:lpstr>Conclusion</vt:lpstr>
      <vt:lpstr>Conclusion</vt:lpstr>
      <vt:lpstr>References</vt:lpstr>
      <vt:lpstr> 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Asus</dc:creator>
  <cp:lastModifiedBy>elahe mrtz</cp:lastModifiedBy>
  <cp:revision>21</cp:revision>
  <dcterms:modified xsi:type="dcterms:W3CDTF">2025-02-02T05:03:02Z</dcterms:modified>
</cp:coreProperties>
</file>